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5"/>
  </p:notesMasterIdLst>
  <p:sldIdLst>
    <p:sldId id="256" r:id="rId2"/>
    <p:sldId id="268" r:id="rId3"/>
    <p:sldId id="266" r:id="rId4"/>
    <p:sldId id="263" r:id="rId5"/>
    <p:sldId id="283" r:id="rId6"/>
    <p:sldId id="262" r:id="rId7"/>
    <p:sldId id="315" r:id="rId8"/>
    <p:sldId id="275" r:id="rId9"/>
    <p:sldId id="317" r:id="rId10"/>
    <p:sldId id="270" r:id="rId11"/>
    <p:sldId id="258" r:id="rId12"/>
    <p:sldId id="288" r:id="rId13"/>
    <p:sldId id="309" r:id="rId14"/>
  </p:sldIdLst>
  <p:sldSz cx="9144000" cy="5143500" type="screen16x9"/>
  <p:notesSz cx="6858000" cy="9144000"/>
  <p:embeddedFontLst>
    <p:embeddedFont>
      <p:font typeface="Gisha" panose="020B0502040204020203" pitchFamily="34" charset="-79"/>
      <p:regular r:id="rId16"/>
      <p:bold r:id="rId17"/>
    </p:embeddedFont>
    <p:embeddedFont>
      <p:font typeface="Fredoka One" panose="020B0604020202020204" charset="0"/>
      <p:regular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a Dalal" initials="HD" lastIdx="11" clrIdx="0">
    <p:extLst>
      <p:ext uri="{19B8F6BF-5375-455C-9EA6-DF929625EA0E}">
        <p15:presenceInfo xmlns:p15="http://schemas.microsoft.com/office/powerpoint/2012/main" userId="S-1-5-21-1630985990-3635523436-2116623660-6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DBF"/>
    <a:srgbClr val="CC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50D56D-0756-477E-A1F9-EC801D237E79}">
  <a:tblStyle styleId="{EC50D56D-0756-477E-A1F9-EC801D237E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9653453a3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9653453a3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8ceba84788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8ceba84788_0_2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52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9653453a3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9653453a3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8ecf1f1e99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8ecf1f1e99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8c835154f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8c835154f2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8ceba84788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8ceba84788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8ceba84788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8ceba84788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8ecf1f1e99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8ecf1f1e99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75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653453a32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653453a32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9781e0957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9781e09573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2770">
            <a:off x="3143723" y="-723971"/>
            <a:ext cx="8629335" cy="7691461"/>
            <a:chOff x="1543903" y="1051131"/>
            <a:chExt cx="4579322" cy="4218197"/>
          </a:xfrm>
        </p:grpSpPr>
        <p:sp>
          <p:nvSpPr>
            <p:cNvPr id="12" name="Google Shape;12;p2"/>
            <p:cNvSpPr/>
            <p:nvPr/>
          </p:nvSpPr>
          <p:spPr>
            <a:xfrm>
              <a:off x="1543903" y="1051131"/>
              <a:ext cx="4579322" cy="4218197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text lines 2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7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211" name="Google Shape;211;p27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888763" y="35155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2"/>
          </p:nvPr>
        </p:nvSpPr>
        <p:spPr>
          <a:xfrm>
            <a:off x="5775188" y="19768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3"/>
          </p:nvPr>
        </p:nvSpPr>
        <p:spPr>
          <a:xfrm>
            <a:off x="905038" y="19874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"/>
          </p:nvPr>
        </p:nvSpPr>
        <p:spPr>
          <a:xfrm>
            <a:off x="888763" y="3098075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5"/>
          </p:nvPr>
        </p:nvSpPr>
        <p:spPr>
          <a:xfrm>
            <a:off x="577518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6"/>
          </p:nvPr>
        </p:nvSpPr>
        <p:spPr>
          <a:xfrm>
            <a:off x="90503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7"/>
          </p:nvPr>
        </p:nvSpPr>
        <p:spPr>
          <a:xfrm>
            <a:off x="5775188" y="3505238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8"/>
          </p:nvPr>
        </p:nvSpPr>
        <p:spPr>
          <a:xfrm>
            <a:off x="5775188" y="3077138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5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723900" y="695063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1"/>
          </p:nvPr>
        </p:nvSpPr>
        <p:spPr>
          <a:xfrm>
            <a:off x="723900" y="1763872"/>
            <a:ext cx="4314300" cy="13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7"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0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472" name="Google Shape;472;p30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2414850" y="1636400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 txBox="1">
            <a:spLocks noGrp="1"/>
          </p:cNvSpPr>
          <p:nvPr>
            <p:ph type="subTitle" idx="1"/>
          </p:nvPr>
        </p:nvSpPr>
        <p:spPr>
          <a:xfrm>
            <a:off x="2414850" y="2800586"/>
            <a:ext cx="431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"/>
          <p:cNvSpPr/>
          <p:nvPr/>
        </p:nvSpPr>
        <p:spPr>
          <a:xfrm rot="277656">
            <a:off x="7628334" y="-1776450"/>
            <a:ext cx="10832132" cy="10461846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729947" y="1423500"/>
            <a:ext cx="3067800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31"/>
          <p:cNvSpPr txBox="1">
            <a:spLocks noGrp="1"/>
          </p:cNvSpPr>
          <p:nvPr>
            <p:ph type="subTitle" idx="1"/>
          </p:nvPr>
        </p:nvSpPr>
        <p:spPr>
          <a:xfrm>
            <a:off x="723900" y="2885700"/>
            <a:ext cx="30678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31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1"/>
          <p:cNvSpPr/>
          <p:nvPr/>
        </p:nvSpPr>
        <p:spPr>
          <a:xfrm>
            <a:off x="298800" y="80552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9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2"/>
          <p:cNvSpPr txBox="1">
            <a:spLocks noGrp="1"/>
          </p:cNvSpPr>
          <p:nvPr>
            <p:ph type="title"/>
          </p:nvPr>
        </p:nvSpPr>
        <p:spPr>
          <a:xfrm>
            <a:off x="4078375" y="1169350"/>
            <a:ext cx="46347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2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2"/>
          <p:cNvSpPr txBox="1">
            <a:spLocks noGrp="1"/>
          </p:cNvSpPr>
          <p:nvPr>
            <p:ph type="subTitle" idx="1"/>
          </p:nvPr>
        </p:nvSpPr>
        <p:spPr>
          <a:xfrm>
            <a:off x="4078375" y="3419050"/>
            <a:ext cx="320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1">
    <p:bg>
      <p:bgPr>
        <a:solidFill>
          <a:schemeClr val="accent3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4"/>
          <p:cNvGrpSpPr/>
          <p:nvPr/>
        </p:nvGrpSpPr>
        <p:grpSpPr>
          <a:xfrm rot="1141464">
            <a:off x="160734" y="-2222829"/>
            <a:ext cx="10241967" cy="9196519"/>
            <a:chOff x="1786775" y="1002200"/>
            <a:chExt cx="3861800" cy="3712875"/>
          </a:xfrm>
        </p:grpSpPr>
        <p:sp>
          <p:nvSpPr>
            <p:cNvPr id="502" name="Google Shape;502;p3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34"/>
          <p:cNvSpPr txBox="1">
            <a:spLocks noGrp="1"/>
          </p:cNvSpPr>
          <p:nvPr>
            <p:ph type="title"/>
          </p:nvPr>
        </p:nvSpPr>
        <p:spPr>
          <a:xfrm>
            <a:off x="1067275" y="445025"/>
            <a:ext cx="7009500" cy="1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3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17" name="Google Shape;17;p3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37429" y="1652159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758372" y="1512749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416563" y="1955400"/>
            <a:ext cx="321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199900" y="2797200"/>
            <a:ext cx="47442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516538" y="1955400"/>
            <a:ext cx="94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1379863">
            <a:off x="180994" y="-2832969"/>
            <a:ext cx="9454917" cy="9675891"/>
            <a:chOff x="1830872" y="958813"/>
            <a:chExt cx="3773606" cy="3799650"/>
          </a:xfrm>
        </p:grpSpPr>
        <p:sp>
          <p:nvSpPr>
            <p:cNvPr id="26" name="Google Shape;26;p4"/>
            <p:cNvSpPr/>
            <p:nvPr/>
          </p:nvSpPr>
          <p:spPr>
            <a:xfrm rot="18840274" flipH="1">
              <a:off x="1817850" y="971835"/>
              <a:ext cx="3799650" cy="3773606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21188" y="1980750"/>
            <a:ext cx="20058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5352950" y="2616288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2"/>
          </p:nvPr>
        </p:nvSpPr>
        <p:spPr>
          <a:xfrm>
            <a:off x="5352950" y="1894263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3"/>
          </p:nvPr>
        </p:nvSpPr>
        <p:spPr>
          <a:xfrm>
            <a:off x="5352950" y="1172225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4"/>
          </p:nvPr>
        </p:nvSpPr>
        <p:spPr>
          <a:xfrm>
            <a:off x="5352950" y="3338875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459725" y="2545078"/>
            <a:ext cx="2519400" cy="13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5164925" y="2545078"/>
            <a:ext cx="2519400" cy="13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579838" y="2086825"/>
            <a:ext cx="22791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5285063" y="2086825"/>
            <a:ext cx="22791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23900" y="1828500"/>
            <a:ext cx="4308600" cy="2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8"/>
          <p:cNvGrpSpPr/>
          <p:nvPr/>
        </p:nvGrpSpPr>
        <p:grpSpPr>
          <a:xfrm rot="-6901726">
            <a:off x="-2319547" y="-2509460"/>
            <a:ext cx="10526452" cy="10365738"/>
            <a:chOff x="1132290" y="467842"/>
            <a:chExt cx="5085019" cy="4954098"/>
          </a:xfrm>
        </p:grpSpPr>
        <p:sp>
          <p:nvSpPr>
            <p:cNvPr id="49" name="Google Shape;49;p8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7800" y="1790250"/>
            <a:ext cx="49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627800" y="2632050"/>
            <a:ext cx="49824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">
  <p:cSld name="CUSTO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 rot="277699">
            <a:off x="611389" y="-2396143"/>
            <a:ext cx="10332728" cy="9979420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3900" y="448056"/>
            <a:ext cx="23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text">
  <p:cSld name="CUSTOM_2">
    <p:bg>
      <p:bgPr>
        <a:solidFill>
          <a:schemeClr val="accent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 rot="-2808582" flipH="1">
            <a:off x="-769895" y="-1911250"/>
            <a:ext cx="9580815" cy="9304939"/>
            <a:chOff x="1786775" y="1002200"/>
            <a:chExt cx="3861800" cy="3712875"/>
          </a:xfrm>
        </p:grpSpPr>
        <p:sp>
          <p:nvSpPr>
            <p:cNvPr id="88" name="Google Shape;88;p15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940975" y="39250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2"/>
          </p:nvPr>
        </p:nvSpPr>
        <p:spPr>
          <a:xfrm>
            <a:off x="940975" y="276685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3"/>
          </p:nvPr>
        </p:nvSpPr>
        <p:spPr>
          <a:xfrm>
            <a:off x="940975" y="16086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>
            <a:off x="940975" y="35076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A5B7C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5"/>
          </p:nvPr>
        </p:nvSpPr>
        <p:spPr>
          <a:xfrm>
            <a:off x="940975" y="23387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445D7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6"/>
          </p:nvPr>
        </p:nvSpPr>
        <p:spPr>
          <a:xfrm>
            <a:off x="940975" y="11698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1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80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>
            <a:spLocks noGrp="1"/>
          </p:cNvSpPr>
          <p:nvPr>
            <p:ph type="ctrTitle"/>
          </p:nvPr>
        </p:nvSpPr>
        <p:spPr>
          <a:xfrm>
            <a:off x="-420872" y="189105"/>
            <a:ext cx="5593846" cy="19904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600" b="1" dirty="0">
                <a:latin typeface="Gisha" panose="020B0502040204020203" pitchFamily="34" charset="-79"/>
                <a:cs typeface="Gisha" panose="020B0502040204020203" pitchFamily="34" charset="-79"/>
              </a:rPr>
              <a:t>מדיבורים למעשים</a:t>
            </a:r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צעדים בדרך לעדכון מדיניות ההוראה</a:t>
            </a:r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ומקומן של ועדות ההוראה המחלקתיות</a:t>
            </a:r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בתהליך ההתחדשות הזה</a:t>
            </a:r>
            <a:endParaRPr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38" name="Google Shape;538;p43"/>
          <p:cNvSpPr txBox="1">
            <a:spLocks noGrp="1"/>
          </p:cNvSpPr>
          <p:nvPr>
            <p:ph type="subTitle" idx="1"/>
          </p:nvPr>
        </p:nvSpPr>
        <p:spPr>
          <a:xfrm>
            <a:off x="258353" y="4216971"/>
            <a:ext cx="2814786" cy="737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פרופ' אופיר מינץ-מנור</a:t>
            </a:r>
            <a:r>
              <a:rPr lang="en-US" sz="1800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8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800" spc="300" dirty="0">
                <a:latin typeface="Gisha" panose="020B0502040204020203" pitchFamily="34" charset="-79"/>
                <a:cs typeface="Gisha" panose="020B0502040204020203" pitchFamily="34" charset="-79"/>
              </a:rPr>
              <a:t>9 פברואר 2022</a:t>
            </a:r>
            <a:endParaRPr sz="1800" spc="3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39" name="Google Shape;539;p43"/>
          <p:cNvSpPr/>
          <p:nvPr/>
        </p:nvSpPr>
        <p:spPr>
          <a:xfrm>
            <a:off x="8744835" y="1740294"/>
            <a:ext cx="125548" cy="125309"/>
          </a:xfrm>
          <a:custGeom>
            <a:avLst/>
            <a:gdLst/>
            <a:ahLst/>
            <a:cxnLst/>
            <a:rect l="l" t="t" r="r" b="b"/>
            <a:pathLst>
              <a:path w="13770" h="13740" extrusionOk="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Forget 10,000 Steps — Here&amp;#39;s How Much You Should Walk a Day: Research">
            <a:extLst>
              <a:ext uri="{FF2B5EF4-FFF2-40B4-BE49-F238E27FC236}">
                <a16:creationId xmlns:a16="http://schemas.microsoft.com/office/drawing/2014/main" id="{F980F236-781B-47A1-BE68-898B3F1C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3667" l="10000" r="90000">
                        <a14:foregroundMark x1="50667" y1="21167" x2="65083" y2="7167"/>
                        <a14:foregroundMark x1="51250" y1="93833" x2="60667" y2="91500"/>
                        <a14:foregroundMark x1="65417" y1="3333" x2="7783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9" y="0"/>
            <a:ext cx="6445188" cy="32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תמונה 340">
            <a:extLst>
              <a:ext uri="{FF2B5EF4-FFF2-40B4-BE49-F238E27FC236}">
                <a16:creationId xmlns:a16="http://schemas.microsoft.com/office/drawing/2014/main" id="{699A513D-171B-4CA5-A957-EE0DBBFEA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63"/>
          <a:stretch/>
        </p:blipFill>
        <p:spPr>
          <a:xfrm>
            <a:off x="5261313" y="4117896"/>
            <a:ext cx="3882687" cy="102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57"/>
          <p:cNvGrpSpPr/>
          <p:nvPr/>
        </p:nvGrpSpPr>
        <p:grpSpPr>
          <a:xfrm>
            <a:off x="2552214" y="1925077"/>
            <a:ext cx="5904807" cy="1444634"/>
            <a:chOff x="2552214" y="1910966"/>
            <a:chExt cx="5904807" cy="1444634"/>
          </a:xfrm>
        </p:grpSpPr>
        <p:sp>
          <p:nvSpPr>
            <p:cNvPr id="1613" name="Google Shape;1613;p57"/>
            <p:cNvSpPr/>
            <p:nvPr/>
          </p:nvSpPr>
          <p:spPr>
            <a:xfrm>
              <a:off x="7128405" y="2073396"/>
              <a:ext cx="1109700" cy="110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14" name="Google Shape;1614;p57"/>
            <p:cNvSpPr/>
            <p:nvPr/>
          </p:nvSpPr>
          <p:spPr>
            <a:xfrm>
              <a:off x="5672167" y="2073396"/>
              <a:ext cx="1109700" cy="1109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15" name="Google Shape;1615;p57"/>
            <p:cNvSpPr/>
            <p:nvPr/>
          </p:nvSpPr>
          <p:spPr>
            <a:xfrm>
              <a:off x="4215904" y="2073396"/>
              <a:ext cx="1109700" cy="110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16" name="Google Shape;1616;p57"/>
            <p:cNvSpPr/>
            <p:nvPr/>
          </p:nvSpPr>
          <p:spPr>
            <a:xfrm>
              <a:off x="2752846" y="2073396"/>
              <a:ext cx="1109700" cy="11097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64F7A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17" name="Google Shape;1617;p57"/>
            <p:cNvSpPr/>
            <p:nvPr/>
          </p:nvSpPr>
          <p:spPr>
            <a:xfrm rot="10800000">
              <a:off x="6946558" y="2632746"/>
              <a:ext cx="1444814" cy="722854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18" name="Google Shape;1618;p57"/>
            <p:cNvSpPr/>
            <p:nvPr/>
          </p:nvSpPr>
          <p:spPr>
            <a:xfrm rot="10800000">
              <a:off x="5501810" y="1910966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19" name="Google Shape;1619;p57"/>
            <p:cNvSpPr/>
            <p:nvPr/>
          </p:nvSpPr>
          <p:spPr>
            <a:xfrm rot="10800000">
              <a:off x="4057095" y="2632746"/>
              <a:ext cx="1444781" cy="722854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20" name="Google Shape;1620;p57"/>
            <p:cNvSpPr/>
            <p:nvPr/>
          </p:nvSpPr>
          <p:spPr>
            <a:xfrm rot="10800000">
              <a:off x="2612347" y="1910966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21" name="Google Shape;1621;p57"/>
            <p:cNvSpPr/>
            <p:nvPr/>
          </p:nvSpPr>
          <p:spPr>
            <a:xfrm rot="10800000">
              <a:off x="5441710" y="2568074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22" name="Google Shape;1622;p57"/>
            <p:cNvSpPr/>
            <p:nvPr/>
          </p:nvSpPr>
          <p:spPr>
            <a:xfrm rot="10800000">
              <a:off x="3996962" y="2568074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23" name="Google Shape;1623;p57"/>
            <p:cNvSpPr/>
            <p:nvPr/>
          </p:nvSpPr>
          <p:spPr>
            <a:xfrm rot="10800000">
              <a:off x="2552214" y="2568074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24" name="Google Shape;1624;p57"/>
            <p:cNvSpPr/>
            <p:nvPr/>
          </p:nvSpPr>
          <p:spPr>
            <a:xfrm rot="10800000">
              <a:off x="6886425" y="2568074"/>
              <a:ext cx="120363" cy="12034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25" name="Google Shape;1625;p57"/>
            <p:cNvSpPr/>
            <p:nvPr/>
          </p:nvSpPr>
          <p:spPr>
            <a:xfrm rot="10800000">
              <a:off x="8336692" y="2568074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626" name="Google Shape;1626;p57"/>
          <p:cNvSpPr txBox="1">
            <a:spLocks noGrp="1"/>
          </p:cNvSpPr>
          <p:nvPr>
            <p:ph type="title"/>
          </p:nvPr>
        </p:nvSpPr>
        <p:spPr>
          <a:xfrm>
            <a:off x="551705" y="207040"/>
            <a:ext cx="32018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איך זה יעבוד?</a:t>
            </a:r>
            <a:endParaRPr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27" name="Google Shape;1627;p57"/>
          <p:cNvSpPr txBox="1">
            <a:spLocks noGrp="1"/>
          </p:cNvSpPr>
          <p:nvPr>
            <p:ph type="subTitle" idx="4294967295"/>
          </p:nvPr>
        </p:nvSpPr>
        <p:spPr>
          <a:xfrm>
            <a:off x="5400641" y="3279244"/>
            <a:ext cx="17373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קבלת החלטות:</a:t>
            </a:r>
            <a: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דיקן הלימודים</a:t>
            </a:r>
            <a: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 דיון בסנאט</a:t>
            </a:r>
            <a:endParaRPr sz="1600" b="1" dirty="0">
              <a:solidFill>
                <a:schemeClr val="l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l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28" name="Google Shape;1628;p57"/>
          <p:cNvSpPr txBox="1">
            <a:spLocks noGrp="1"/>
          </p:cNvSpPr>
          <p:nvPr>
            <p:ph type="subTitle" idx="4294967295"/>
          </p:nvPr>
        </p:nvSpPr>
        <p:spPr>
          <a:xfrm>
            <a:off x="3802017" y="952922"/>
            <a:ext cx="2068676" cy="899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דיון מתכלל בוועדת ההוראה המוסדית</a:t>
            </a:r>
            <a: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וניסוח המדיניות</a:t>
            </a:r>
            <a:endParaRPr sz="1600" b="1" dirty="0">
              <a:solidFill>
                <a:schemeClr val="l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29" name="Google Shape;1629;p57"/>
          <p:cNvSpPr txBox="1">
            <a:spLocks noGrp="1"/>
          </p:cNvSpPr>
          <p:nvPr>
            <p:ph type="subTitle" idx="4294967295"/>
          </p:nvPr>
        </p:nvSpPr>
        <p:spPr>
          <a:xfrm>
            <a:off x="2511225" y="3230095"/>
            <a:ext cx="1737300" cy="1232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דיון מקדים בוועדות ההוראה המחלקתיות</a:t>
            </a:r>
            <a: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וגיבוש המלצות</a:t>
            </a:r>
            <a:endParaRPr sz="1600" b="1" dirty="0">
              <a:solidFill>
                <a:schemeClr val="l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30" name="Google Shape;1630;p57"/>
          <p:cNvSpPr txBox="1">
            <a:spLocks noGrp="1"/>
          </p:cNvSpPr>
          <p:nvPr>
            <p:ph type="subTitle" idx="4294967295"/>
          </p:nvPr>
        </p:nvSpPr>
        <p:spPr>
          <a:xfrm>
            <a:off x="6886425" y="1342671"/>
            <a:ext cx="17373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chemeClr val="l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הטמעת המדיניות החדשה</a:t>
            </a:r>
            <a:endParaRPr sz="1600" b="1" dirty="0">
              <a:solidFill>
                <a:schemeClr val="l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31" name="Google Shape;1631;p57"/>
          <p:cNvSpPr txBox="1">
            <a:spLocks noGrp="1"/>
          </p:cNvSpPr>
          <p:nvPr>
            <p:ph type="subTitle" idx="4294967295"/>
          </p:nvPr>
        </p:nvSpPr>
        <p:spPr>
          <a:xfrm>
            <a:off x="5870693" y="2321043"/>
            <a:ext cx="716100" cy="532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chemeClr val="accent3"/>
                </a:solidFill>
                <a:latin typeface="Gisha" panose="020B0502040204020203" pitchFamily="34" charset="-79"/>
                <a:ea typeface="Fredoka One"/>
                <a:cs typeface="Gisha" panose="020B0502040204020203" pitchFamily="34" charset="-79"/>
                <a:sym typeface="Fredoka One"/>
              </a:rPr>
              <a:t>3</a:t>
            </a:r>
            <a:endParaRPr sz="3200" b="1" dirty="0">
              <a:solidFill>
                <a:schemeClr val="accent3"/>
              </a:solidFill>
              <a:latin typeface="Gisha" panose="020B0502040204020203" pitchFamily="34" charset="-79"/>
              <a:ea typeface="Fredoka One"/>
              <a:cs typeface="Gisha" panose="020B0502040204020203" pitchFamily="34" charset="-79"/>
              <a:sym typeface="Fredoka One"/>
            </a:endParaRPr>
          </a:p>
        </p:txBody>
      </p:sp>
      <p:sp>
        <p:nvSpPr>
          <p:cNvPr id="1632" name="Google Shape;1632;p57"/>
          <p:cNvSpPr txBox="1">
            <a:spLocks noGrp="1"/>
          </p:cNvSpPr>
          <p:nvPr>
            <p:ph type="subTitle" idx="4294967295"/>
          </p:nvPr>
        </p:nvSpPr>
        <p:spPr>
          <a:xfrm>
            <a:off x="4415040" y="2321043"/>
            <a:ext cx="716100" cy="532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chemeClr val="accent3"/>
                </a:solidFill>
                <a:latin typeface="Gisha" panose="020B0502040204020203" pitchFamily="34" charset="-79"/>
                <a:ea typeface="Fredoka One"/>
                <a:cs typeface="Gisha" panose="020B0502040204020203" pitchFamily="34" charset="-79"/>
                <a:sym typeface="Fredoka One"/>
              </a:rPr>
              <a:t>2</a:t>
            </a:r>
            <a:endParaRPr sz="3200" b="1" dirty="0">
              <a:solidFill>
                <a:schemeClr val="accent3"/>
              </a:solidFill>
              <a:latin typeface="Gisha" panose="020B0502040204020203" pitchFamily="34" charset="-79"/>
              <a:ea typeface="Fredoka One"/>
              <a:cs typeface="Gisha" panose="020B0502040204020203" pitchFamily="34" charset="-79"/>
              <a:sym typeface="Fredoka One"/>
            </a:endParaRPr>
          </a:p>
        </p:txBody>
      </p:sp>
      <p:sp>
        <p:nvSpPr>
          <p:cNvPr id="1634" name="Google Shape;1634;p57"/>
          <p:cNvSpPr txBox="1">
            <a:spLocks noGrp="1"/>
          </p:cNvSpPr>
          <p:nvPr>
            <p:ph type="subTitle" idx="4294967295"/>
          </p:nvPr>
        </p:nvSpPr>
        <p:spPr>
          <a:xfrm>
            <a:off x="2948465" y="2321043"/>
            <a:ext cx="716100" cy="532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chemeClr val="accent3"/>
                </a:solidFill>
                <a:latin typeface="Gisha" panose="020B0502040204020203" pitchFamily="34" charset="-79"/>
                <a:ea typeface="Fredoka One"/>
                <a:cs typeface="Gisha" panose="020B0502040204020203" pitchFamily="34" charset="-79"/>
                <a:sym typeface="Fredoka One"/>
              </a:rPr>
              <a:t>1</a:t>
            </a:r>
            <a:endParaRPr sz="3200" b="1" dirty="0">
              <a:solidFill>
                <a:schemeClr val="accent3"/>
              </a:solidFill>
              <a:latin typeface="Gisha" panose="020B0502040204020203" pitchFamily="34" charset="-79"/>
              <a:ea typeface="Fredoka One"/>
              <a:cs typeface="Gisha" panose="020B0502040204020203" pitchFamily="34" charset="-79"/>
              <a:sym typeface="Fredoka One"/>
            </a:endParaRPr>
          </a:p>
        </p:txBody>
      </p:sp>
      <p:grpSp>
        <p:nvGrpSpPr>
          <p:cNvPr id="1707" name="Google Shape;1707;p57"/>
          <p:cNvGrpSpPr/>
          <p:nvPr/>
        </p:nvGrpSpPr>
        <p:grpSpPr>
          <a:xfrm>
            <a:off x="633661" y="3197207"/>
            <a:ext cx="1877564" cy="1884543"/>
            <a:chOff x="2059150" y="912750"/>
            <a:chExt cx="3531700" cy="4123000"/>
          </a:xfrm>
        </p:grpSpPr>
        <p:sp>
          <p:nvSpPr>
            <p:cNvPr id="1708" name="Google Shape;1708;p57"/>
            <p:cNvSpPr/>
            <p:nvPr/>
          </p:nvSpPr>
          <p:spPr>
            <a:xfrm>
              <a:off x="5381525" y="4473450"/>
              <a:ext cx="125100" cy="242250"/>
            </a:xfrm>
            <a:custGeom>
              <a:avLst/>
              <a:gdLst/>
              <a:ahLst/>
              <a:cxnLst/>
              <a:rect l="l" t="t" r="r" b="b"/>
              <a:pathLst>
                <a:path w="5004" h="9690" extrusionOk="0">
                  <a:moveTo>
                    <a:pt x="2868" y="0"/>
                  </a:moveTo>
                  <a:cubicBezTo>
                    <a:pt x="2758" y="0"/>
                    <a:pt x="2647" y="14"/>
                    <a:pt x="2535" y="42"/>
                  </a:cubicBezTo>
                  <a:cubicBezTo>
                    <a:pt x="1935" y="175"/>
                    <a:pt x="1568" y="775"/>
                    <a:pt x="1301" y="1343"/>
                  </a:cubicBezTo>
                  <a:cubicBezTo>
                    <a:pt x="500" y="3010"/>
                    <a:pt x="67" y="4812"/>
                    <a:pt x="67" y="6680"/>
                  </a:cubicBezTo>
                  <a:cubicBezTo>
                    <a:pt x="0" y="7514"/>
                    <a:pt x="200" y="8381"/>
                    <a:pt x="634" y="9115"/>
                  </a:cubicBezTo>
                  <a:cubicBezTo>
                    <a:pt x="926" y="9529"/>
                    <a:pt x="1338" y="9690"/>
                    <a:pt x="1749" y="9690"/>
                  </a:cubicBezTo>
                  <a:cubicBezTo>
                    <a:pt x="2232" y="9690"/>
                    <a:pt x="2714" y="9470"/>
                    <a:pt x="3002" y="9182"/>
                  </a:cubicBezTo>
                  <a:cubicBezTo>
                    <a:pt x="3536" y="8581"/>
                    <a:pt x="3869" y="7881"/>
                    <a:pt x="4003" y="7113"/>
                  </a:cubicBezTo>
                  <a:cubicBezTo>
                    <a:pt x="4503" y="5412"/>
                    <a:pt x="5004" y="3644"/>
                    <a:pt x="4637" y="1910"/>
                  </a:cubicBezTo>
                  <a:cubicBezTo>
                    <a:pt x="4537" y="1409"/>
                    <a:pt x="4303" y="909"/>
                    <a:pt x="3970" y="509"/>
                  </a:cubicBezTo>
                  <a:cubicBezTo>
                    <a:pt x="3679" y="192"/>
                    <a:pt x="3284" y="0"/>
                    <a:pt x="28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09" name="Google Shape;1709;p57"/>
            <p:cNvSpPr/>
            <p:nvPr/>
          </p:nvSpPr>
          <p:spPr>
            <a:xfrm>
              <a:off x="5381525" y="4473450"/>
              <a:ext cx="125100" cy="242250"/>
            </a:xfrm>
            <a:custGeom>
              <a:avLst/>
              <a:gdLst/>
              <a:ahLst/>
              <a:cxnLst/>
              <a:rect l="l" t="t" r="r" b="b"/>
              <a:pathLst>
                <a:path w="5004" h="9690" extrusionOk="0">
                  <a:moveTo>
                    <a:pt x="2868" y="0"/>
                  </a:moveTo>
                  <a:cubicBezTo>
                    <a:pt x="2758" y="0"/>
                    <a:pt x="2647" y="14"/>
                    <a:pt x="2535" y="42"/>
                  </a:cubicBezTo>
                  <a:cubicBezTo>
                    <a:pt x="1935" y="175"/>
                    <a:pt x="1568" y="775"/>
                    <a:pt x="1301" y="1343"/>
                  </a:cubicBezTo>
                  <a:cubicBezTo>
                    <a:pt x="500" y="3010"/>
                    <a:pt x="67" y="4812"/>
                    <a:pt x="67" y="6680"/>
                  </a:cubicBezTo>
                  <a:cubicBezTo>
                    <a:pt x="0" y="7514"/>
                    <a:pt x="200" y="8381"/>
                    <a:pt x="634" y="9115"/>
                  </a:cubicBezTo>
                  <a:cubicBezTo>
                    <a:pt x="926" y="9529"/>
                    <a:pt x="1338" y="9690"/>
                    <a:pt x="1749" y="9690"/>
                  </a:cubicBezTo>
                  <a:cubicBezTo>
                    <a:pt x="2232" y="9690"/>
                    <a:pt x="2714" y="9470"/>
                    <a:pt x="3002" y="9182"/>
                  </a:cubicBezTo>
                  <a:cubicBezTo>
                    <a:pt x="3536" y="8581"/>
                    <a:pt x="3869" y="7881"/>
                    <a:pt x="4003" y="7113"/>
                  </a:cubicBezTo>
                  <a:cubicBezTo>
                    <a:pt x="4503" y="5412"/>
                    <a:pt x="5004" y="3644"/>
                    <a:pt x="4637" y="1910"/>
                  </a:cubicBezTo>
                  <a:cubicBezTo>
                    <a:pt x="4537" y="1409"/>
                    <a:pt x="4303" y="909"/>
                    <a:pt x="3970" y="509"/>
                  </a:cubicBezTo>
                  <a:cubicBezTo>
                    <a:pt x="3679" y="192"/>
                    <a:pt x="3284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0" name="Google Shape;1710;p57"/>
            <p:cNvSpPr/>
            <p:nvPr/>
          </p:nvSpPr>
          <p:spPr>
            <a:xfrm>
              <a:off x="5423200" y="4799975"/>
              <a:ext cx="167650" cy="101600"/>
            </a:xfrm>
            <a:custGeom>
              <a:avLst/>
              <a:gdLst/>
              <a:ahLst/>
              <a:cxnLst/>
              <a:rect l="l" t="t" r="r" b="b"/>
              <a:pathLst>
                <a:path w="6706" h="4064" extrusionOk="0">
                  <a:moveTo>
                    <a:pt x="3595" y="1"/>
                  </a:moveTo>
                  <a:cubicBezTo>
                    <a:pt x="2794" y="1"/>
                    <a:pt x="2007" y="171"/>
                    <a:pt x="1302" y="524"/>
                  </a:cubicBezTo>
                  <a:cubicBezTo>
                    <a:pt x="668" y="824"/>
                    <a:pt x="234" y="1391"/>
                    <a:pt x="134" y="2058"/>
                  </a:cubicBezTo>
                  <a:cubicBezTo>
                    <a:pt x="1" y="2525"/>
                    <a:pt x="34" y="3059"/>
                    <a:pt x="268" y="3492"/>
                  </a:cubicBezTo>
                  <a:cubicBezTo>
                    <a:pt x="457" y="3844"/>
                    <a:pt x="843" y="4064"/>
                    <a:pt x="1231" y="4064"/>
                  </a:cubicBezTo>
                  <a:cubicBezTo>
                    <a:pt x="1322" y="4064"/>
                    <a:pt x="1413" y="4052"/>
                    <a:pt x="1502" y="4026"/>
                  </a:cubicBezTo>
                  <a:cubicBezTo>
                    <a:pt x="2002" y="3893"/>
                    <a:pt x="2236" y="3392"/>
                    <a:pt x="2669" y="3092"/>
                  </a:cubicBezTo>
                  <a:cubicBezTo>
                    <a:pt x="3101" y="2764"/>
                    <a:pt x="3633" y="2701"/>
                    <a:pt x="4180" y="2701"/>
                  </a:cubicBezTo>
                  <a:cubicBezTo>
                    <a:pt x="4523" y="2701"/>
                    <a:pt x="4871" y="2725"/>
                    <a:pt x="5205" y="2725"/>
                  </a:cubicBezTo>
                  <a:cubicBezTo>
                    <a:pt x="5251" y="2729"/>
                    <a:pt x="5298" y="2732"/>
                    <a:pt x="5344" y="2732"/>
                  </a:cubicBezTo>
                  <a:cubicBezTo>
                    <a:pt x="5664" y="2732"/>
                    <a:pt x="5977" y="2633"/>
                    <a:pt x="6239" y="2458"/>
                  </a:cubicBezTo>
                  <a:cubicBezTo>
                    <a:pt x="6706" y="2091"/>
                    <a:pt x="6639" y="1291"/>
                    <a:pt x="6239" y="824"/>
                  </a:cubicBezTo>
                  <a:cubicBezTo>
                    <a:pt x="5772" y="424"/>
                    <a:pt x="5205" y="157"/>
                    <a:pt x="4604" y="90"/>
                  </a:cubicBezTo>
                  <a:cubicBezTo>
                    <a:pt x="4269" y="31"/>
                    <a:pt x="3931" y="1"/>
                    <a:pt x="359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1" name="Google Shape;1711;p57"/>
            <p:cNvSpPr/>
            <p:nvPr/>
          </p:nvSpPr>
          <p:spPr>
            <a:xfrm>
              <a:off x="5173025" y="4544325"/>
              <a:ext cx="203500" cy="199775"/>
            </a:xfrm>
            <a:custGeom>
              <a:avLst/>
              <a:gdLst/>
              <a:ahLst/>
              <a:cxnLst/>
              <a:rect l="l" t="t" r="r" b="b"/>
              <a:pathLst>
                <a:path w="8140" h="7991" extrusionOk="0">
                  <a:moveTo>
                    <a:pt x="1763" y="0"/>
                  </a:moveTo>
                  <a:cubicBezTo>
                    <a:pt x="1687" y="0"/>
                    <a:pt x="1611" y="3"/>
                    <a:pt x="1535" y="9"/>
                  </a:cubicBezTo>
                  <a:cubicBezTo>
                    <a:pt x="1035" y="9"/>
                    <a:pt x="601" y="276"/>
                    <a:pt x="334" y="709"/>
                  </a:cubicBezTo>
                  <a:cubicBezTo>
                    <a:pt x="1" y="1343"/>
                    <a:pt x="334" y="2110"/>
                    <a:pt x="668" y="2711"/>
                  </a:cubicBezTo>
                  <a:cubicBezTo>
                    <a:pt x="1268" y="3811"/>
                    <a:pt x="1969" y="4845"/>
                    <a:pt x="2736" y="5846"/>
                  </a:cubicBezTo>
                  <a:cubicBezTo>
                    <a:pt x="3336" y="6647"/>
                    <a:pt x="4037" y="7414"/>
                    <a:pt x="4971" y="7781"/>
                  </a:cubicBezTo>
                  <a:cubicBezTo>
                    <a:pt x="5347" y="7915"/>
                    <a:pt x="5729" y="7990"/>
                    <a:pt x="6083" y="7990"/>
                  </a:cubicBezTo>
                  <a:cubicBezTo>
                    <a:pt x="6609" y="7990"/>
                    <a:pt x="7074" y="7826"/>
                    <a:pt x="7373" y="7447"/>
                  </a:cubicBezTo>
                  <a:lnTo>
                    <a:pt x="7373" y="7447"/>
                  </a:lnTo>
                  <a:lnTo>
                    <a:pt x="7306" y="7547"/>
                  </a:lnTo>
                  <a:cubicBezTo>
                    <a:pt x="7940" y="6713"/>
                    <a:pt x="8140" y="5613"/>
                    <a:pt x="7806" y="4612"/>
                  </a:cubicBezTo>
                  <a:cubicBezTo>
                    <a:pt x="7439" y="3611"/>
                    <a:pt x="6839" y="2744"/>
                    <a:pt x="6038" y="2077"/>
                  </a:cubicBezTo>
                  <a:cubicBezTo>
                    <a:pt x="5138" y="1276"/>
                    <a:pt x="4070" y="642"/>
                    <a:pt x="2936" y="242"/>
                  </a:cubicBezTo>
                  <a:cubicBezTo>
                    <a:pt x="2545" y="74"/>
                    <a:pt x="2154" y="0"/>
                    <a:pt x="1763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2" name="Google Shape;1712;p57"/>
            <p:cNvSpPr/>
            <p:nvPr/>
          </p:nvSpPr>
          <p:spPr>
            <a:xfrm>
              <a:off x="5395700" y="4830575"/>
              <a:ext cx="115925" cy="202650"/>
            </a:xfrm>
            <a:custGeom>
              <a:avLst/>
              <a:gdLst/>
              <a:ahLst/>
              <a:cxnLst/>
              <a:rect l="l" t="t" r="r" b="b"/>
              <a:pathLst>
                <a:path w="4637" h="8106" extrusionOk="0">
                  <a:moveTo>
                    <a:pt x="4203" y="0"/>
                  </a:moveTo>
                  <a:cubicBezTo>
                    <a:pt x="3836" y="34"/>
                    <a:pt x="3469" y="134"/>
                    <a:pt x="3136" y="300"/>
                  </a:cubicBezTo>
                  <a:cubicBezTo>
                    <a:pt x="2635" y="534"/>
                    <a:pt x="2202" y="867"/>
                    <a:pt x="1868" y="1301"/>
                  </a:cubicBezTo>
                  <a:cubicBezTo>
                    <a:pt x="1434" y="1835"/>
                    <a:pt x="1101" y="2435"/>
                    <a:pt x="867" y="3069"/>
                  </a:cubicBezTo>
                  <a:cubicBezTo>
                    <a:pt x="601" y="3669"/>
                    <a:pt x="434" y="4303"/>
                    <a:pt x="267" y="4970"/>
                  </a:cubicBezTo>
                  <a:cubicBezTo>
                    <a:pt x="167" y="5504"/>
                    <a:pt x="100" y="6038"/>
                    <a:pt x="67" y="6605"/>
                  </a:cubicBezTo>
                  <a:cubicBezTo>
                    <a:pt x="33" y="7072"/>
                    <a:pt x="33" y="7439"/>
                    <a:pt x="0" y="7706"/>
                  </a:cubicBezTo>
                  <a:cubicBezTo>
                    <a:pt x="0" y="7839"/>
                    <a:pt x="0" y="7973"/>
                    <a:pt x="33" y="8106"/>
                  </a:cubicBezTo>
                  <a:cubicBezTo>
                    <a:pt x="67" y="7973"/>
                    <a:pt x="100" y="7839"/>
                    <a:pt x="100" y="7706"/>
                  </a:cubicBezTo>
                  <a:cubicBezTo>
                    <a:pt x="134" y="7405"/>
                    <a:pt x="167" y="7039"/>
                    <a:pt x="200" y="6605"/>
                  </a:cubicBezTo>
                  <a:cubicBezTo>
                    <a:pt x="267" y="6071"/>
                    <a:pt x="334" y="5537"/>
                    <a:pt x="434" y="5004"/>
                  </a:cubicBezTo>
                  <a:cubicBezTo>
                    <a:pt x="601" y="4370"/>
                    <a:pt x="767" y="3736"/>
                    <a:pt x="1034" y="3102"/>
                  </a:cubicBezTo>
                  <a:cubicBezTo>
                    <a:pt x="1268" y="2502"/>
                    <a:pt x="1601" y="1935"/>
                    <a:pt x="2002" y="1401"/>
                  </a:cubicBezTo>
                  <a:cubicBezTo>
                    <a:pt x="2302" y="968"/>
                    <a:pt x="2735" y="634"/>
                    <a:pt x="3202" y="400"/>
                  </a:cubicBezTo>
                  <a:cubicBezTo>
                    <a:pt x="3536" y="234"/>
                    <a:pt x="3870" y="134"/>
                    <a:pt x="4236" y="67"/>
                  </a:cubicBezTo>
                  <a:cubicBezTo>
                    <a:pt x="4370" y="67"/>
                    <a:pt x="4503" y="34"/>
                    <a:pt x="46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3" name="Google Shape;1713;p57"/>
            <p:cNvSpPr/>
            <p:nvPr/>
          </p:nvSpPr>
          <p:spPr>
            <a:xfrm>
              <a:off x="5395700" y="4561200"/>
              <a:ext cx="53375" cy="451200"/>
            </a:xfrm>
            <a:custGeom>
              <a:avLst/>
              <a:gdLst/>
              <a:ahLst/>
              <a:cxnLst/>
              <a:rect l="l" t="t" r="r" b="b"/>
              <a:pathLst>
                <a:path w="2135" h="18048" extrusionOk="0">
                  <a:moveTo>
                    <a:pt x="2135" y="1"/>
                  </a:moveTo>
                  <a:lnTo>
                    <a:pt x="2135" y="1"/>
                  </a:lnTo>
                  <a:cubicBezTo>
                    <a:pt x="2102" y="68"/>
                    <a:pt x="2102" y="101"/>
                    <a:pt x="2068" y="168"/>
                  </a:cubicBezTo>
                  <a:lnTo>
                    <a:pt x="1935" y="668"/>
                  </a:lnTo>
                  <a:cubicBezTo>
                    <a:pt x="1868" y="901"/>
                    <a:pt x="1801" y="1168"/>
                    <a:pt x="1701" y="1502"/>
                  </a:cubicBezTo>
                  <a:cubicBezTo>
                    <a:pt x="1635" y="1802"/>
                    <a:pt x="1535" y="2169"/>
                    <a:pt x="1434" y="2569"/>
                  </a:cubicBezTo>
                  <a:cubicBezTo>
                    <a:pt x="1001" y="4671"/>
                    <a:pt x="667" y="6806"/>
                    <a:pt x="434" y="8941"/>
                  </a:cubicBezTo>
                  <a:cubicBezTo>
                    <a:pt x="167" y="11442"/>
                    <a:pt x="0" y="13711"/>
                    <a:pt x="0" y="15378"/>
                  </a:cubicBezTo>
                  <a:cubicBezTo>
                    <a:pt x="0" y="16212"/>
                    <a:pt x="0" y="16846"/>
                    <a:pt x="33" y="17313"/>
                  </a:cubicBezTo>
                  <a:cubicBezTo>
                    <a:pt x="33" y="17547"/>
                    <a:pt x="67" y="17713"/>
                    <a:pt x="67" y="17847"/>
                  </a:cubicBezTo>
                  <a:cubicBezTo>
                    <a:pt x="67" y="17914"/>
                    <a:pt x="100" y="17980"/>
                    <a:pt x="100" y="18047"/>
                  </a:cubicBezTo>
                  <a:cubicBezTo>
                    <a:pt x="134" y="17980"/>
                    <a:pt x="134" y="17914"/>
                    <a:pt x="100" y="17847"/>
                  </a:cubicBezTo>
                  <a:lnTo>
                    <a:pt x="100" y="17347"/>
                  </a:lnTo>
                  <a:cubicBezTo>
                    <a:pt x="100" y="16880"/>
                    <a:pt x="100" y="16212"/>
                    <a:pt x="134" y="15378"/>
                  </a:cubicBezTo>
                  <a:cubicBezTo>
                    <a:pt x="167" y="13744"/>
                    <a:pt x="334" y="11476"/>
                    <a:pt x="601" y="8974"/>
                  </a:cubicBezTo>
                  <a:cubicBezTo>
                    <a:pt x="867" y="6472"/>
                    <a:pt x="1234" y="4237"/>
                    <a:pt x="1568" y="2603"/>
                  </a:cubicBezTo>
                  <a:cubicBezTo>
                    <a:pt x="1635" y="2202"/>
                    <a:pt x="1735" y="1835"/>
                    <a:pt x="1801" y="1535"/>
                  </a:cubicBezTo>
                  <a:cubicBezTo>
                    <a:pt x="1868" y="1202"/>
                    <a:pt x="1935" y="935"/>
                    <a:pt x="2002" y="701"/>
                  </a:cubicBezTo>
                  <a:lnTo>
                    <a:pt x="2102" y="168"/>
                  </a:lnTo>
                  <a:cubicBezTo>
                    <a:pt x="2135" y="134"/>
                    <a:pt x="2135" y="68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4" name="Google Shape;1714;p57"/>
            <p:cNvSpPr/>
            <p:nvPr/>
          </p:nvSpPr>
          <p:spPr>
            <a:xfrm>
              <a:off x="5252250" y="4595400"/>
              <a:ext cx="146800" cy="306900"/>
            </a:xfrm>
            <a:custGeom>
              <a:avLst/>
              <a:gdLst/>
              <a:ahLst/>
              <a:cxnLst/>
              <a:rect l="l" t="t" r="r" b="b"/>
              <a:pathLst>
                <a:path w="5872" h="12276" extrusionOk="0">
                  <a:moveTo>
                    <a:pt x="1" y="0"/>
                  </a:moveTo>
                  <a:lnTo>
                    <a:pt x="1" y="0"/>
                  </a:lnTo>
                  <a:cubicBezTo>
                    <a:pt x="534" y="434"/>
                    <a:pt x="1035" y="868"/>
                    <a:pt x="1502" y="1368"/>
                  </a:cubicBezTo>
                  <a:cubicBezTo>
                    <a:pt x="2603" y="2602"/>
                    <a:pt x="3503" y="4003"/>
                    <a:pt x="4137" y="5538"/>
                  </a:cubicBezTo>
                  <a:cubicBezTo>
                    <a:pt x="4504" y="6372"/>
                    <a:pt x="4804" y="7239"/>
                    <a:pt x="5071" y="8106"/>
                  </a:cubicBezTo>
                  <a:cubicBezTo>
                    <a:pt x="5304" y="8907"/>
                    <a:pt x="5438" y="9641"/>
                    <a:pt x="5571" y="10274"/>
                  </a:cubicBezTo>
                  <a:cubicBezTo>
                    <a:pt x="5705" y="10875"/>
                    <a:pt x="5771" y="11409"/>
                    <a:pt x="5805" y="11742"/>
                  </a:cubicBezTo>
                  <a:cubicBezTo>
                    <a:pt x="5805" y="11942"/>
                    <a:pt x="5838" y="12109"/>
                    <a:pt x="5872" y="12276"/>
                  </a:cubicBezTo>
                  <a:cubicBezTo>
                    <a:pt x="5872" y="12109"/>
                    <a:pt x="5872" y="11909"/>
                    <a:pt x="5872" y="11742"/>
                  </a:cubicBezTo>
                  <a:cubicBezTo>
                    <a:pt x="5838" y="11375"/>
                    <a:pt x="5805" y="10875"/>
                    <a:pt x="5705" y="10241"/>
                  </a:cubicBezTo>
                  <a:cubicBezTo>
                    <a:pt x="5571" y="9507"/>
                    <a:pt x="5405" y="8773"/>
                    <a:pt x="5204" y="8040"/>
                  </a:cubicBezTo>
                  <a:cubicBezTo>
                    <a:pt x="4971" y="7172"/>
                    <a:pt x="4637" y="6305"/>
                    <a:pt x="4270" y="5471"/>
                  </a:cubicBezTo>
                  <a:cubicBezTo>
                    <a:pt x="3637" y="3903"/>
                    <a:pt x="2736" y="2502"/>
                    <a:pt x="1602" y="1301"/>
                  </a:cubicBezTo>
                  <a:cubicBezTo>
                    <a:pt x="1402" y="1068"/>
                    <a:pt x="1202" y="868"/>
                    <a:pt x="968" y="701"/>
                  </a:cubicBezTo>
                  <a:cubicBezTo>
                    <a:pt x="868" y="634"/>
                    <a:pt x="801" y="534"/>
                    <a:pt x="701" y="467"/>
                  </a:cubicBezTo>
                  <a:lnTo>
                    <a:pt x="468" y="301"/>
                  </a:lnTo>
                  <a:cubicBezTo>
                    <a:pt x="301" y="201"/>
                    <a:pt x="134" y="1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5" name="Google Shape;1715;p57"/>
            <p:cNvSpPr/>
            <p:nvPr/>
          </p:nvSpPr>
          <p:spPr>
            <a:xfrm>
              <a:off x="2059150" y="3917425"/>
              <a:ext cx="537900" cy="1046600"/>
            </a:xfrm>
            <a:custGeom>
              <a:avLst/>
              <a:gdLst/>
              <a:ahLst/>
              <a:cxnLst/>
              <a:rect l="l" t="t" r="r" b="b"/>
              <a:pathLst>
                <a:path w="21516" h="41864" extrusionOk="0">
                  <a:moveTo>
                    <a:pt x="6205" y="0"/>
                  </a:moveTo>
                  <a:lnTo>
                    <a:pt x="6205" y="0"/>
                  </a:lnTo>
                  <a:cubicBezTo>
                    <a:pt x="6150" y="12"/>
                    <a:pt x="6095" y="26"/>
                    <a:pt x="6041" y="43"/>
                  </a:cubicBezTo>
                  <a:lnTo>
                    <a:pt x="6041" y="43"/>
                  </a:lnTo>
                  <a:cubicBezTo>
                    <a:pt x="6097" y="30"/>
                    <a:pt x="6159" y="23"/>
                    <a:pt x="6205" y="0"/>
                  </a:cubicBezTo>
                  <a:close/>
                  <a:moveTo>
                    <a:pt x="6041" y="43"/>
                  </a:moveTo>
                  <a:lnTo>
                    <a:pt x="6041" y="43"/>
                  </a:lnTo>
                  <a:cubicBezTo>
                    <a:pt x="6017" y="49"/>
                    <a:pt x="5994" y="56"/>
                    <a:pt x="5974" y="65"/>
                  </a:cubicBezTo>
                  <a:lnTo>
                    <a:pt x="5974" y="65"/>
                  </a:lnTo>
                  <a:cubicBezTo>
                    <a:pt x="5996" y="58"/>
                    <a:pt x="6019" y="50"/>
                    <a:pt x="6041" y="43"/>
                  </a:cubicBezTo>
                  <a:close/>
                  <a:moveTo>
                    <a:pt x="5974" y="65"/>
                  </a:moveTo>
                  <a:cubicBezTo>
                    <a:pt x="5971" y="66"/>
                    <a:pt x="5968" y="67"/>
                    <a:pt x="5965" y="68"/>
                  </a:cubicBezTo>
                  <a:lnTo>
                    <a:pt x="5965" y="68"/>
                  </a:lnTo>
                  <a:cubicBezTo>
                    <a:pt x="5967" y="68"/>
                    <a:pt x="5969" y="67"/>
                    <a:pt x="5971" y="67"/>
                  </a:cubicBezTo>
                  <a:cubicBezTo>
                    <a:pt x="5972" y="66"/>
                    <a:pt x="5973" y="66"/>
                    <a:pt x="5974" y="65"/>
                  </a:cubicBezTo>
                  <a:close/>
                  <a:moveTo>
                    <a:pt x="6371" y="33"/>
                  </a:moveTo>
                  <a:cubicBezTo>
                    <a:pt x="6305" y="33"/>
                    <a:pt x="6205" y="33"/>
                    <a:pt x="6138" y="67"/>
                  </a:cubicBezTo>
                  <a:cubicBezTo>
                    <a:pt x="6224" y="50"/>
                    <a:pt x="6310" y="41"/>
                    <a:pt x="6395" y="41"/>
                  </a:cubicBezTo>
                  <a:cubicBezTo>
                    <a:pt x="6639" y="41"/>
                    <a:pt x="6874" y="110"/>
                    <a:pt x="7072" y="234"/>
                  </a:cubicBezTo>
                  <a:cubicBezTo>
                    <a:pt x="7439" y="400"/>
                    <a:pt x="7739" y="667"/>
                    <a:pt x="7973" y="967"/>
                  </a:cubicBezTo>
                  <a:cubicBezTo>
                    <a:pt x="8273" y="1401"/>
                    <a:pt x="8540" y="1868"/>
                    <a:pt x="8706" y="2368"/>
                  </a:cubicBezTo>
                  <a:cubicBezTo>
                    <a:pt x="9140" y="3536"/>
                    <a:pt x="9340" y="5004"/>
                    <a:pt x="9540" y="6772"/>
                  </a:cubicBezTo>
                  <a:cubicBezTo>
                    <a:pt x="9774" y="8506"/>
                    <a:pt x="10007" y="10508"/>
                    <a:pt x="10074" y="12776"/>
                  </a:cubicBezTo>
                  <a:cubicBezTo>
                    <a:pt x="10107" y="12943"/>
                    <a:pt x="10207" y="13143"/>
                    <a:pt x="10341" y="13310"/>
                  </a:cubicBezTo>
                  <a:cubicBezTo>
                    <a:pt x="10474" y="13476"/>
                    <a:pt x="10674" y="13610"/>
                    <a:pt x="10875" y="13643"/>
                  </a:cubicBezTo>
                  <a:cubicBezTo>
                    <a:pt x="11108" y="13610"/>
                    <a:pt x="11308" y="13576"/>
                    <a:pt x="11475" y="13443"/>
                  </a:cubicBezTo>
                  <a:cubicBezTo>
                    <a:pt x="11675" y="13343"/>
                    <a:pt x="11842" y="13209"/>
                    <a:pt x="12009" y="13109"/>
                  </a:cubicBezTo>
                  <a:cubicBezTo>
                    <a:pt x="12342" y="12876"/>
                    <a:pt x="12709" y="12642"/>
                    <a:pt x="13076" y="12442"/>
                  </a:cubicBezTo>
                  <a:cubicBezTo>
                    <a:pt x="13345" y="12296"/>
                    <a:pt x="13649" y="12203"/>
                    <a:pt x="13950" y="12203"/>
                  </a:cubicBezTo>
                  <a:cubicBezTo>
                    <a:pt x="14060" y="12203"/>
                    <a:pt x="14170" y="12215"/>
                    <a:pt x="14277" y="12242"/>
                  </a:cubicBezTo>
                  <a:cubicBezTo>
                    <a:pt x="14677" y="12409"/>
                    <a:pt x="14978" y="12742"/>
                    <a:pt x="15111" y="13143"/>
                  </a:cubicBezTo>
                  <a:cubicBezTo>
                    <a:pt x="15244" y="13576"/>
                    <a:pt x="15278" y="14043"/>
                    <a:pt x="15178" y="14477"/>
                  </a:cubicBezTo>
                  <a:cubicBezTo>
                    <a:pt x="15011" y="15411"/>
                    <a:pt x="14577" y="16245"/>
                    <a:pt x="14177" y="17179"/>
                  </a:cubicBezTo>
                  <a:lnTo>
                    <a:pt x="12976" y="19948"/>
                  </a:lnTo>
                  <a:lnTo>
                    <a:pt x="12376" y="21415"/>
                  </a:lnTo>
                  <a:cubicBezTo>
                    <a:pt x="12242" y="21649"/>
                    <a:pt x="12142" y="21882"/>
                    <a:pt x="12042" y="22149"/>
                  </a:cubicBezTo>
                  <a:cubicBezTo>
                    <a:pt x="11909" y="22383"/>
                    <a:pt x="11875" y="22683"/>
                    <a:pt x="11942" y="22983"/>
                  </a:cubicBezTo>
                  <a:cubicBezTo>
                    <a:pt x="12000" y="23128"/>
                    <a:pt x="12134" y="23223"/>
                    <a:pt x="12300" y="23223"/>
                  </a:cubicBezTo>
                  <a:cubicBezTo>
                    <a:pt x="12325" y="23223"/>
                    <a:pt x="12350" y="23221"/>
                    <a:pt x="12376" y="23217"/>
                  </a:cubicBezTo>
                  <a:cubicBezTo>
                    <a:pt x="12509" y="23217"/>
                    <a:pt x="12643" y="23183"/>
                    <a:pt x="12776" y="23117"/>
                  </a:cubicBezTo>
                  <a:lnTo>
                    <a:pt x="13543" y="22783"/>
                  </a:lnTo>
                  <a:cubicBezTo>
                    <a:pt x="14044" y="22549"/>
                    <a:pt x="14544" y="22349"/>
                    <a:pt x="15078" y="22183"/>
                  </a:cubicBezTo>
                  <a:cubicBezTo>
                    <a:pt x="15611" y="21982"/>
                    <a:pt x="16178" y="21882"/>
                    <a:pt x="16712" y="21882"/>
                  </a:cubicBezTo>
                  <a:cubicBezTo>
                    <a:pt x="16741" y="21881"/>
                    <a:pt x="16769" y="21880"/>
                    <a:pt x="16798" y="21880"/>
                  </a:cubicBezTo>
                  <a:cubicBezTo>
                    <a:pt x="17332" y="21880"/>
                    <a:pt x="17825" y="22174"/>
                    <a:pt x="18046" y="22650"/>
                  </a:cubicBezTo>
                  <a:cubicBezTo>
                    <a:pt x="18247" y="23183"/>
                    <a:pt x="18280" y="23784"/>
                    <a:pt x="18113" y="24317"/>
                  </a:cubicBezTo>
                  <a:cubicBezTo>
                    <a:pt x="17980" y="24885"/>
                    <a:pt x="17813" y="25452"/>
                    <a:pt x="17579" y="25985"/>
                  </a:cubicBezTo>
                  <a:cubicBezTo>
                    <a:pt x="17079" y="27086"/>
                    <a:pt x="16479" y="28154"/>
                    <a:pt x="15811" y="29188"/>
                  </a:cubicBezTo>
                  <a:cubicBezTo>
                    <a:pt x="15645" y="29454"/>
                    <a:pt x="15478" y="29721"/>
                    <a:pt x="15344" y="30022"/>
                  </a:cubicBezTo>
                  <a:cubicBezTo>
                    <a:pt x="15278" y="30188"/>
                    <a:pt x="15278" y="30388"/>
                    <a:pt x="15344" y="30555"/>
                  </a:cubicBezTo>
                  <a:cubicBezTo>
                    <a:pt x="15378" y="30589"/>
                    <a:pt x="15378" y="30622"/>
                    <a:pt x="15411" y="30689"/>
                  </a:cubicBezTo>
                  <a:cubicBezTo>
                    <a:pt x="15445" y="30722"/>
                    <a:pt x="15478" y="30755"/>
                    <a:pt x="15545" y="30789"/>
                  </a:cubicBezTo>
                  <a:cubicBezTo>
                    <a:pt x="15595" y="30805"/>
                    <a:pt x="15645" y="30814"/>
                    <a:pt x="15695" y="30814"/>
                  </a:cubicBezTo>
                  <a:cubicBezTo>
                    <a:pt x="15745" y="30814"/>
                    <a:pt x="15795" y="30805"/>
                    <a:pt x="15845" y="30789"/>
                  </a:cubicBezTo>
                  <a:cubicBezTo>
                    <a:pt x="16445" y="30522"/>
                    <a:pt x="17012" y="30222"/>
                    <a:pt x="17546" y="29888"/>
                  </a:cubicBezTo>
                  <a:cubicBezTo>
                    <a:pt x="18080" y="29555"/>
                    <a:pt x="18647" y="29288"/>
                    <a:pt x="19247" y="29054"/>
                  </a:cubicBezTo>
                  <a:cubicBezTo>
                    <a:pt x="19547" y="28954"/>
                    <a:pt x="19848" y="28887"/>
                    <a:pt x="20148" y="28854"/>
                  </a:cubicBezTo>
                  <a:cubicBezTo>
                    <a:pt x="20179" y="28851"/>
                    <a:pt x="20210" y="28849"/>
                    <a:pt x="20241" y="28849"/>
                  </a:cubicBezTo>
                  <a:cubicBezTo>
                    <a:pt x="20509" y="28849"/>
                    <a:pt x="20769" y="28975"/>
                    <a:pt x="20948" y="29154"/>
                  </a:cubicBezTo>
                  <a:cubicBezTo>
                    <a:pt x="21149" y="29388"/>
                    <a:pt x="21282" y="29688"/>
                    <a:pt x="21249" y="29988"/>
                  </a:cubicBezTo>
                  <a:cubicBezTo>
                    <a:pt x="21282" y="30288"/>
                    <a:pt x="21249" y="30622"/>
                    <a:pt x="21182" y="30922"/>
                  </a:cubicBezTo>
                  <a:cubicBezTo>
                    <a:pt x="21015" y="31556"/>
                    <a:pt x="20782" y="32190"/>
                    <a:pt x="20515" y="32757"/>
                  </a:cubicBezTo>
                  <a:cubicBezTo>
                    <a:pt x="19914" y="33958"/>
                    <a:pt x="19147" y="35092"/>
                    <a:pt x="18280" y="36093"/>
                  </a:cubicBezTo>
                  <a:cubicBezTo>
                    <a:pt x="17413" y="37160"/>
                    <a:pt x="16479" y="38127"/>
                    <a:pt x="15478" y="39061"/>
                  </a:cubicBezTo>
                  <a:cubicBezTo>
                    <a:pt x="14978" y="39528"/>
                    <a:pt x="14444" y="39962"/>
                    <a:pt x="13877" y="40362"/>
                  </a:cubicBezTo>
                  <a:lnTo>
                    <a:pt x="12264" y="41646"/>
                  </a:lnTo>
                  <a:lnTo>
                    <a:pt x="12264" y="41646"/>
                  </a:lnTo>
                  <a:lnTo>
                    <a:pt x="10374" y="40896"/>
                  </a:lnTo>
                  <a:cubicBezTo>
                    <a:pt x="9707" y="40662"/>
                    <a:pt x="9073" y="40396"/>
                    <a:pt x="8440" y="40129"/>
                  </a:cubicBezTo>
                  <a:cubicBezTo>
                    <a:pt x="7205" y="39528"/>
                    <a:pt x="6038" y="38861"/>
                    <a:pt x="4904" y="38094"/>
                  </a:cubicBezTo>
                  <a:cubicBezTo>
                    <a:pt x="3770" y="37360"/>
                    <a:pt x="2735" y="36526"/>
                    <a:pt x="1835" y="35559"/>
                  </a:cubicBezTo>
                  <a:cubicBezTo>
                    <a:pt x="1368" y="35058"/>
                    <a:pt x="968" y="34558"/>
                    <a:pt x="667" y="33991"/>
                  </a:cubicBezTo>
                  <a:cubicBezTo>
                    <a:pt x="501" y="33691"/>
                    <a:pt x="367" y="33391"/>
                    <a:pt x="300" y="33090"/>
                  </a:cubicBezTo>
                  <a:cubicBezTo>
                    <a:pt x="200" y="32790"/>
                    <a:pt x="234" y="32490"/>
                    <a:pt x="334" y="32223"/>
                  </a:cubicBezTo>
                  <a:cubicBezTo>
                    <a:pt x="501" y="31956"/>
                    <a:pt x="734" y="31756"/>
                    <a:pt x="1034" y="31689"/>
                  </a:cubicBezTo>
                  <a:cubicBezTo>
                    <a:pt x="1254" y="31641"/>
                    <a:pt x="1492" y="31610"/>
                    <a:pt x="1721" y="31610"/>
                  </a:cubicBezTo>
                  <a:cubicBezTo>
                    <a:pt x="1805" y="31610"/>
                    <a:pt x="1888" y="31614"/>
                    <a:pt x="1968" y="31623"/>
                  </a:cubicBezTo>
                  <a:cubicBezTo>
                    <a:pt x="2602" y="31656"/>
                    <a:pt x="3236" y="31756"/>
                    <a:pt x="3836" y="31923"/>
                  </a:cubicBezTo>
                  <a:cubicBezTo>
                    <a:pt x="4437" y="32090"/>
                    <a:pt x="5070" y="32223"/>
                    <a:pt x="5738" y="32290"/>
                  </a:cubicBezTo>
                  <a:cubicBezTo>
                    <a:pt x="5764" y="32299"/>
                    <a:pt x="5791" y="32303"/>
                    <a:pt x="5817" y="32303"/>
                  </a:cubicBezTo>
                  <a:cubicBezTo>
                    <a:pt x="5889" y="32303"/>
                    <a:pt x="5956" y="32272"/>
                    <a:pt x="6004" y="32223"/>
                  </a:cubicBezTo>
                  <a:cubicBezTo>
                    <a:pt x="6038" y="32156"/>
                    <a:pt x="6071" y="32123"/>
                    <a:pt x="6105" y="32090"/>
                  </a:cubicBezTo>
                  <a:cubicBezTo>
                    <a:pt x="6105" y="32023"/>
                    <a:pt x="6138" y="31990"/>
                    <a:pt x="6138" y="31956"/>
                  </a:cubicBezTo>
                  <a:cubicBezTo>
                    <a:pt x="6138" y="31756"/>
                    <a:pt x="6105" y="31556"/>
                    <a:pt x="5971" y="31423"/>
                  </a:cubicBezTo>
                  <a:cubicBezTo>
                    <a:pt x="5771" y="31189"/>
                    <a:pt x="5537" y="30956"/>
                    <a:pt x="5271" y="30789"/>
                  </a:cubicBezTo>
                  <a:cubicBezTo>
                    <a:pt x="4370" y="29988"/>
                    <a:pt x="3503" y="29121"/>
                    <a:pt x="2702" y="28220"/>
                  </a:cubicBezTo>
                  <a:cubicBezTo>
                    <a:pt x="2302" y="27753"/>
                    <a:pt x="1968" y="27286"/>
                    <a:pt x="1668" y="26753"/>
                  </a:cubicBezTo>
                  <a:cubicBezTo>
                    <a:pt x="1368" y="26286"/>
                    <a:pt x="1234" y="25718"/>
                    <a:pt x="1268" y="25151"/>
                  </a:cubicBezTo>
                  <a:cubicBezTo>
                    <a:pt x="1368" y="24584"/>
                    <a:pt x="1768" y="24151"/>
                    <a:pt x="2335" y="24051"/>
                  </a:cubicBezTo>
                  <a:cubicBezTo>
                    <a:pt x="2869" y="23884"/>
                    <a:pt x="3436" y="23817"/>
                    <a:pt x="4003" y="23817"/>
                  </a:cubicBezTo>
                  <a:cubicBezTo>
                    <a:pt x="4537" y="23850"/>
                    <a:pt x="5104" y="23884"/>
                    <a:pt x="5671" y="23951"/>
                  </a:cubicBezTo>
                  <a:lnTo>
                    <a:pt x="6505" y="24051"/>
                  </a:lnTo>
                  <a:cubicBezTo>
                    <a:pt x="6572" y="24067"/>
                    <a:pt x="6647" y="24076"/>
                    <a:pt x="6722" y="24076"/>
                  </a:cubicBezTo>
                  <a:cubicBezTo>
                    <a:pt x="6797" y="24076"/>
                    <a:pt x="6872" y="24067"/>
                    <a:pt x="6938" y="24051"/>
                  </a:cubicBezTo>
                  <a:cubicBezTo>
                    <a:pt x="7105" y="24017"/>
                    <a:pt x="7239" y="23884"/>
                    <a:pt x="7239" y="23717"/>
                  </a:cubicBezTo>
                  <a:cubicBezTo>
                    <a:pt x="7272" y="23417"/>
                    <a:pt x="7139" y="23117"/>
                    <a:pt x="6905" y="22916"/>
                  </a:cubicBezTo>
                  <a:lnTo>
                    <a:pt x="6405" y="22316"/>
                  </a:lnTo>
                  <a:lnTo>
                    <a:pt x="5404" y="21115"/>
                  </a:lnTo>
                  <a:lnTo>
                    <a:pt x="3436" y="18780"/>
                  </a:lnTo>
                  <a:cubicBezTo>
                    <a:pt x="2802" y="18013"/>
                    <a:pt x="2135" y="17312"/>
                    <a:pt x="1701" y="16478"/>
                  </a:cubicBezTo>
                  <a:cubicBezTo>
                    <a:pt x="1501" y="16078"/>
                    <a:pt x="1368" y="15645"/>
                    <a:pt x="1401" y="15211"/>
                  </a:cubicBezTo>
                  <a:cubicBezTo>
                    <a:pt x="1401" y="14777"/>
                    <a:pt x="1601" y="14377"/>
                    <a:pt x="1935" y="14077"/>
                  </a:cubicBezTo>
                  <a:cubicBezTo>
                    <a:pt x="2170" y="13948"/>
                    <a:pt x="2433" y="13889"/>
                    <a:pt x="2705" y="13889"/>
                  </a:cubicBezTo>
                  <a:cubicBezTo>
                    <a:pt x="2858" y="13889"/>
                    <a:pt x="3013" y="13907"/>
                    <a:pt x="3169" y="13943"/>
                  </a:cubicBezTo>
                  <a:cubicBezTo>
                    <a:pt x="3569" y="14010"/>
                    <a:pt x="3970" y="14110"/>
                    <a:pt x="4370" y="14244"/>
                  </a:cubicBezTo>
                  <a:cubicBezTo>
                    <a:pt x="4570" y="14310"/>
                    <a:pt x="4770" y="14377"/>
                    <a:pt x="4970" y="14444"/>
                  </a:cubicBezTo>
                  <a:cubicBezTo>
                    <a:pt x="5070" y="14460"/>
                    <a:pt x="5179" y="14469"/>
                    <a:pt x="5287" y="14469"/>
                  </a:cubicBezTo>
                  <a:cubicBezTo>
                    <a:pt x="5396" y="14469"/>
                    <a:pt x="5504" y="14460"/>
                    <a:pt x="5604" y="14444"/>
                  </a:cubicBezTo>
                  <a:cubicBezTo>
                    <a:pt x="5804" y="14344"/>
                    <a:pt x="5971" y="14177"/>
                    <a:pt x="6038" y="13977"/>
                  </a:cubicBezTo>
                  <a:cubicBezTo>
                    <a:pt x="6105" y="13777"/>
                    <a:pt x="6138" y="13576"/>
                    <a:pt x="6138" y="13376"/>
                  </a:cubicBezTo>
                  <a:cubicBezTo>
                    <a:pt x="5638" y="11408"/>
                    <a:pt x="5237" y="9407"/>
                    <a:pt x="4937" y="7405"/>
                  </a:cubicBezTo>
                  <a:cubicBezTo>
                    <a:pt x="4637" y="5938"/>
                    <a:pt x="4470" y="4470"/>
                    <a:pt x="4470" y="2969"/>
                  </a:cubicBezTo>
                  <a:cubicBezTo>
                    <a:pt x="4503" y="2435"/>
                    <a:pt x="4603" y="1901"/>
                    <a:pt x="4770" y="1401"/>
                  </a:cubicBezTo>
                  <a:cubicBezTo>
                    <a:pt x="4904" y="1034"/>
                    <a:pt x="5104" y="701"/>
                    <a:pt x="5371" y="434"/>
                  </a:cubicBezTo>
                  <a:cubicBezTo>
                    <a:pt x="5542" y="263"/>
                    <a:pt x="5749" y="145"/>
                    <a:pt x="5965" y="68"/>
                  </a:cubicBezTo>
                  <a:lnTo>
                    <a:pt x="5965" y="68"/>
                  </a:lnTo>
                  <a:cubicBezTo>
                    <a:pt x="5734" y="135"/>
                    <a:pt x="5536" y="235"/>
                    <a:pt x="5337" y="400"/>
                  </a:cubicBezTo>
                  <a:cubicBezTo>
                    <a:pt x="5070" y="701"/>
                    <a:pt x="4837" y="1034"/>
                    <a:pt x="4737" y="1401"/>
                  </a:cubicBezTo>
                  <a:cubicBezTo>
                    <a:pt x="4537" y="1901"/>
                    <a:pt x="4437" y="2435"/>
                    <a:pt x="4403" y="2969"/>
                  </a:cubicBezTo>
                  <a:cubicBezTo>
                    <a:pt x="4403" y="4470"/>
                    <a:pt x="4537" y="5971"/>
                    <a:pt x="4837" y="7439"/>
                  </a:cubicBezTo>
                  <a:cubicBezTo>
                    <a:pt x="5137" y="9407"/>
                    <a:pt x="5537" y="11408"/>
                    <a:pt x="6038" y="13343"/>
                  </a:cubicBezTo>
                  <a:cubicBezTo>
                    <a:pt x="6038" y="13710"/>
                    <a:pt x="5938" y="14143"/>
                    <a:pt x="5571" y="14277"/>
                  </a:cubicBezTo>
                  <a:cubicBezTo>
                    <a:pt x="5487" y="14294"/>
                    <a:pt x="5396" y="14302"/>
                    <a:pt x="5304" y="14302"/>
                  </a:cubicBezTo>
                  <a:cubicBezTo>
                    <a:pt x="5212" y="14302"/>
                    <a:pt x="5120" y="14294"/>
                    <a:pt x="5037" y="14277"/>
                  </a:cubicBezTo>
                  <a:cubicBezTo>
                    <a:pt x="4837" y="14244"/>
                    <a:pt x="4637" y="14177"/>
                    <a:pt x="4437" y="14110"/>
                  </a:cubicBezTo>
                  <a:cubicBezTo>
                    <a:pt x="4036" y="13977"/>
                    <a:pt x="3603" y="13843"/>
                    <a:pt x="3202" y="13777"/>
                  </a:cubicBezTo>
                  <a:cubicBezTo>
                    <a:pt x="3037" y="13729"/>
                    <a:pt x="2872" y="13707"/>
                    <a:pt x="2709" y="13707"/>
                  </a:cubicBezTo>
                  <a:cubicBezTo>
                    <a:pt x="2413" y="13707"/>
                    <a:pt x="2127" y="13781"/>
                    <a:pt x="1868" y="13910"/>
                  </a:cubicBezTo>
                  <a:cubicBezTo>
                    <a:pt x="1501" y="14210"/>
                    <a:pt x="1268" y="14677"/>
                    <a:pt x="1234" y="15144"/>
                  </a:cubicBezTo>
                  <a:cubicBezTo>
                    <a:pt x="1234" y="15611"/>
                    <a:pt x="1368" y="16112"/>
                    <a:pt x="1568" y="16512"/>
                  </a:cubicBezTo>
                  <a:cubicBezTo>
                    <a:pt x="2002" y="17379"/>
                    <a:pt x="2702" y="18080"/>
                    <a:pt x="3336" y="18847"/>
                  </a:cubicBezTo>
                  <a:lnTo>
                    <a:pt x="5271" y="21182"/>
                  </a:lnTo>
                  <a:lnTo>
                    <a:pt x="6271" y="22383"/>
                  </a:lnTo>
                  <a:cubicBezTo>
                    <a:pt x="6471" y="22583"/>
                    <a:pt x="6638" y="22783"/>
                    <a:pt x="6805" y="22983"/>
                  </a:cubicBezTo>
                  <a:cubicBezTo>
                    <a:pt x="6872" y="23083"/>
                    <a:pt x="6972" y="23183"/>
                    <a:pt x="7005" y="23317"/>
                  </a:cubicBezTo>
                  <a:cubicBezTo>
                    <a:pt x="7072" y="23417"/>
                    <a:pt x="7105" y="23517"/>
                    <a:pt x="7105" y="23650"/>
                  </a:cubicBezTo>
                  <a:cubicBezTo>
                    <a:pt x="7080" y="23800"/>
                    <a:pt x="6905" y="23875"/>
                    <a:pt x="6721" y="23875"/>
                  </a:cubicBezTo>
                  <a:cubicBezTo>
                    <a:pt x="6659" y="23875"/>
                    <a:pt x="6597" y="23867"/>
                    <a:pt x="6538" y="23850"/>
                  </a:cubicBezTo>
                  <a:lnTo>
                    <a:pt x="5704" y="23750"/>
                  </a:lnTo>
                  <a:cubicBezTo>
                    <a:pt x="5137" y="23684"/>
                    <a:pt x="4603" y="23650"/>
                    <a:pt x="4036" y="23617"/>
                  </a:cubicBezTo>
                  <a:cubicBezTo>
                    <a:pt x="3469" y="23617"/>
                    <a:pt x="2869" y="23684"/>
                    <a:pt x="2302" y="23817"/>
                  </a:cubicBezTo>
                  <a:cubicBezTo>
                    <a:pt x="2035" y="23917"/>
                    <a:pt x="1768" y="24084"/>
                    <a:pt x="1535" y="24284"/>
                  </a:cubicBezTo>
                  <a:cubicBezTo>
                    <a:pt x="1301" y="24484"/>
                    <a:pt x="1168" y="24784"/>
                    <a:pt x="1134" y="25118"/>
                  </a:cubicBezTo>
                  <a:cubicBezTo>
                    <a:pt x="1068" y="25718"/>
                    <a:pt x="1234" y="26319"/>
                    <a:pt x="1535" y="26853"/>
                  </a:cubicBezTo>
                  <a:cubicBezTo>
                    <a:pt x="1835" y="27386"/>
                    <a:pt x="2168" y="27887"/>
                    <a:pt x="2569" y="28320"/>
                  </a:cubicBezTo>
                  <a:cubicBezTo>
                    <a:pt x="3369" y="29254"/>
                    <a:pt x="4237" y="30122"/>
                    <a:pt x="5171" y="30922"/>
                  </a:cubicBezTo>
                  <a:cubicBezTo>
                    <a:pt x="5437" y="31122"/>
                    <a:pt x="5638" y="31322"/>
                    <a:pt x="5838" y="31556"/>
                  </a:cubicBezTo>
                  <a:cubicBezTo>
                    <a:pt x="5938" y="31656"/>
                    <a:pt x="5971" y="31756"/>
                    <a:pt x="5938" y="31890"/>
                  </a:cubicBezTo>
                  <a:cubicBezTo>
                    <a:pt x="5938" y="31923"/>
                    <a:pt x="5938" y="31956"/>
                    <a:pt x="5938" y="31990"/>
                  </a:cubicBezTo>
                  <a:cubicBezTo>
                    <a:pt x="5904" y="32023"/>
                    <a:pt x="5904" y="32056"/>
                    <a:pt x="5904" y="32056"/>
                  </a:cubicBezTo>
                  <a:cubicBezTo>
                    <a:pt x="5838" y="32090"/>
                    <a:pt x="5804" y="32090"/>
                    <a:pt x="5738" y="32090"/>
                  </a:cubicBezTo>
                  <a:cubicBezTo>
                    <a:pt x="5137" y="32023"/>
                    <a:pt x="4503" y="31890"/>
                    <a:pt x="3903" y="31723"/>
                  </a:cubicBezTo>
                  <a:cubicBezTo>
                    <a:pt x="3303" y="31556"/>
                    <a:pt x="2635" y="31456"/>
                    <a:pt x="2002" y="31389"/>
                  </a:cubicBezTo>
                  <a:cubicBezTo>
                    <a:pt x="1668" y="31389"/>
                    <a:pt x="1334" y="31423"/>
                    <a:pt x="1001" y="31489"/>
                  </a:cubicBezTo>
                  <a:cubicBezTo>
                    <a:pt x="667" y="31556"/>
                    <a:pt x="367" y="31789"/>
                    <a:pt x="167" y="32123"/>
                  </a:cubicBezTo>
                  <a:cubicBezTo>
                    <a:pt x="34" y="32423"/>
                    <a:pt x="0" y="32790"/>
                    <a:pt x="100" y="33124"/>
                  </a:cubicBezTo>
                  <a:cubicBezTo>
                    <a:pt x="200" y="33457"/>
                    <a:pt x="334" y="33791"/>
                    <a:pt x="501" y="34058"/>
                  </a:cubicBezTo>
                  <a:cubicBezTo>
                    <a:pt x="834" y="34658"/>
                    <a:pt x="1234" y="35192"/>
                    <a:pt x="1701" y="35692"/>
                  </a:cubicBezTo>
                  <a:cubicBezTo>
                    <a:pt x="2602" y="36660"/>
                    <a:pt x="3669" y="37527"/>
                    <a:pt x="4804" y="38261"/>
                  </a:cubicBezTo>
                  <a:cubicBezTo>
                    <a:pt x="5938" y="39028"/>
                    <a:pt x="7139" y="39728"/>
                    <a:pt x="8373" y="40296"/>
                  </a:cubicBezTo>
                  <a:cubicBezTo>
                    <a:pt x="9007" y="40596"/>
                    <a:pt x="9640" y="40863"/>
                    <a:pt x="10308" y="41096"/>
                  </a:cubicBezTo>
                  <a:lnTo>
                    <a:pt x="12242" y="41863"/>
                  </a:lnTo>
                  <a:lnTo>
                    <a:pt x="12309" y="41863"/>
                  </a:lnTo>
                  <a:lnTo>
                    <a:pt x="12376" y="41830"/>
                  </a:lnTo>
                  <a:lnTo>
                    <a:pt x="14044" y="40562"/>
                  </a:lnTo>
                  <a:cubicBezTo>
                    <a:pt x="14577" y="40162"/>
                    <a:pt x="15144" y="39728"/>
                    <a:pt x="15645" y="39261"/>
                  </a:cubicBezTo>
                  <a:cubicBezTo>
                    <a:pt x="16679" y="38361"/>
                    <a:pt x="17613" y="37360"/>
                    <a:pt x="18480" y="36293"/>
                  </a:cubicBezTo>
                  <a:cubicBezTo>
                    <a:pt x="19381" y="35259"/>
                    <a:pt x="20115" y="34124"/>
                    <a:pt x="20715" y="32924"/>
                  </a:cubicBezTo>
                  <a:cubicBezTo>
                    <a:pt x="21015" y="32323"/>
                    <a:pt x="21249" y="31689"/>
                    <a:pt x="21415" y="31056"/>
                  </a:cubicBezTo>
                  <a:cubicBezTo>
                    <a:pt x="21482" y="30722"/>
                    <a:pt x="21516" y="30388"/>
                    <a:pt x="21516" y="30055"/>
                  </a:cubicBezTo>
                  <a:cubicBezTo>
                    <a:pt x="21516" y="29688"/>
                    <a:pt x="21382" y="29354"/>
                    <a:pt x="21149" y="29088"/>
                  </a:cubicBezTo>
                  <a:cubicBezTo>
                    <a:pt x="20909" y="28848"/>
                    <a:pt x="20615" y="28716"/>
                    <a:pt x="20291" y="28716"/>
                  </a:cubicBezTo>
                  <a:cubicBezTo>
                    <a:pt x="20255" y="28716"/>
                    <a:pt x="20218" y="28717"/>
                    <a:pt x="20181" y="28721"/>
                  </a:cubicBezTo>
                  <a:cubicBezTo>
                    <a:pt x="19848" y="28721"/>
                    <a:pt x="19514" y="28787"/>
                    <a:pt x="19214" y="28921"/>
                  </a:cubicBezTo>
                  <a:cubicBezTo>
                    <a:pt x="18613" y="29154"/>
                    <a:pt x="18013" y="29421"/>
                    <a:pt x="17479" y="29755"/>
                  </a:cubicBezTo>
                  <a:cubicBezTo>
                    <a:pt x="16946" y="30088"/>
                    <a:pt x="16379" y="30388"/>
                    <a:pt x="15811" y="30622"/>
                  </a:cubicBezTo>
                  <a:cubicBezTo>
                    <a:pt x="15795" y="30639"/>
                    <a:pt x="15770" y="30647"/>
                    <a:pt x="15745" y="30647"/>
                  </a:cubicBezTo>
                  <a:cubicBezTo>
                    <a:pt x="15720" y="30647"/>
                    <a:pt x="15695" y="30639"/>
                    <a:pt x="15678" y="30622"/>
                  </a:cubicBezTo>
                  <a:cubicBezTo>
                    <a:pt x="15678" y="30629"/>
                    <a:pt x="15675" y="30631"/>
                    <a:pt x="15671" y="30631"/>
                  </a:cubicBezTo>
                  <a:cubicBezTo>
                    <a:pt x="15654" y="30631"/>
                    <a:pt x="15611" y="30589"/>
                    <a:pt x="15611" y="30589"/>
                  </a:cubicBezTo>
                  <a:cubicBezTo>
                    <a:pt x="15578" y="30555"/>
                    <a:pt x="15578" y="30522"/>
                    <a:pt x="15578" y="30489"/>
                  </a:cubicBezTo>
                  <a:cubicBezTo>
                    <a:pt x="15511" y="30388"/>
                    <a:pt x="15511" y="30255"/>
                    <a:pt x="15578" y="30122"/>
                  </a:cubicBezTo>
                  <a:cubicBezTo>
                    <a:pt x="15678" y="29855"/>
                    <a:pt x="15845" y="29588"/>
                    <a:pt x="16012" y="29354"/>
                  </a:cubicBezTo>
                  <a:cubicBezTo>
                    <a:pt x="16679" y="28320"/>
                    <a:pt x="17279" y="27220"/>
                    <a:pt x="17780" y="26119"/>
                  </a:cubicBezTo>
                  <a:cubicBezTo>
                    <a:pt x="18013" y="25552"/>
                    <a:pt x="18213" y="24985"/>
                    <a:pt x="18347" y="24384"/>
                  </a:cubicBezTo>
                  <a:cubicBezTo>
                    <a:pt x="18513" y="23817"/>
                    <a:pt x="18480" y="23183"/>
                    <a:pt x="18247" y="22616"/>
                  </a:cubicBezTo>
                  <a:cubicBezTo>
                    <a:pt x="18113" y="22316"/>
                    <a:pt x="17913" y="22082"/>
                    <a:pt x="17613" y="21949"/>
                  </a:cubicBezTo>
                  <a:cubicBezTo>
                    <a:pt x="17346" y="21816"/>
                    <a:pt x="17046" y="21749"/>
                    <a:pt x="16745" y="21749"/>
                  </a:cubicBezTo>
                  <a:cubicBezTo>
                    <a:pt x="16178" y="21749"/>
                    <a:pt x="15611" y="21849"/>
                    <a:pt x="15044" y="22016"/>
                  </a:cubicBezTo>
                  <a:cubicBezTo>
                    <a:pt x="14511" y="22216"/>
                    <a:pt x="14010" y="22416"/>
                    <a:pt x="13476" y="22650"/>
                  </a:cubicBezTo>
                  <a:lnTo>
                    <a:pt x="12743" y="22983"/>
                  </a:lnTo>
                  <a:cubicBezTo>
                    <a:pt x="12626" y="23033"/>
                    <a:pt x="12492" y="23075"/>
                    <a:pt x="12380" y="23075"/>
                  </a:cubicBezTo>
                  <a:cubicBezTo>
                    <a:pt x="12267" y="23075"/>
                    <a:pt x="12176" y="23033"/>
                    <a:pt x="12142" y="22916"/>
                  </a:cubicBezTo>
                  <a:cubicBezTo>
                    <a:pt x="12075" y="22816"/>
                    <a:pt x="12075" y="22683"/>
                    <a:pt x="12109" y="22583"/>
                  </a:cubicBezTo>
                  <a:cubicBezTo>
                    <a:pt x="12142" y="22449"/>
                    <a:pt x="12176" y="22349"/>
                    <a:pt x="12242" y="22216"/>
                  </a:cubicBezTo>
                  <a:cubicBezTo>
                    <a:pt x="12342" y="21982"/>
                    <a:pt x="12442" y="21749"/>
                    <a:pt x="12542" y="21482"/>
                  </a:cubicBezTo>
                  <a:lnTo>
                    <a:pt x="13176" y="20048"/>
                  </a:lnTo>
                  <a:cubicBezTo>
                    <a:pt x="13577" y="19080"/>
                    <a:pt x="14010" y="18146"/>
                    <a:pt x="14377" y="17246"/>
                  </a:cubicBezTo>
                  <a:cubicBezTo>
                    <a:pt x="14744" y="16345"/>
                    <a:pt x="15211" y="15478"/>
                    <a:pt x="15378" y="14510"/>
                  </a:cubicBezTo>
                  <a:cubicBezTo>
                    <a:pt x="15445" y="14043"/>
                    <a:pt x="15445" y="13576"/>
                    <a:pt x="15278" y="13109"/>
                  </a:cubicBezTo>
                  <a:cubicBezTo>
                    <a:pt x="15111" y="12642"/>
                    <a:pt x="14777" y="12309"/>
                    <a:pt x="14344" y="12109"/>
                  </a:cubicBezTo>
                  <a:cubicBezTo>
                    <a:pt x="14222" y="12083"/>
                    <a:pt x="14100" y="12070"/>
                    <a:pt x="13979" y="12070"/>
                  </a:cubicBezTo>
                  <a:cubicBezTo>
                    <a:pt x="13637" y="12070"/>
                    <a:pt x="13305" y="12170"/>
                    <a:pt x="13009" y="12342"/>
                  </a:cubicBezTo>
                  <a:cubicBezTo>
                    <a:pt x="12643" y="12542"/>
                    <a:pt x="12276" y="12742"/>
                    <a:pt x="11942" y="13009"/>
                  </a:cubicBezTo>
                  <a:cubicBezTo>
                    <a:pt x="11775" y="13109"/>
                    <a:pt x="11575" y="13243"/>
                    <a:pt x="11408" y="13343"/>
                  </a:cubicBezTo>
                  <a:cubicBezTo>
                    <a:pt x="11242" y="13443"/>
                    <a:pt x="11075" y="13510"/>
                    <a:pt x="10875" y="13510"/>
                  </a:cubicBezTo>
                  <a:cubicBezTo>
                    <a:pt x="10508" y="13476"/>
                    <a:pt x="10274" y="13076"/>
                    <a:pt x="10174" y="12742"/>
                  </a:cubicBezTo>
                  <a:cubicBezTo>
                    <a:pt x="10107" y="10741"/>
                    <a:pt x="9941" y="8740"/>
                    <a:pt x="9640" y="6738"/>
                  </a:cubicBezTo>
                  <a:cubicBezTo>
                    <a:pt x="9407" y="5004"/>
                    <a:pt x="9207" y="3503"/>
                    <a:pt x="8740" y="2335"/>
                  </a:cubicBezTo>
                  <a:cubicBezTo>
                    <a:pt x="8573" y="1835"/>
                    <a:pt x="8306" y="1368"/>
                    <a:pt x="7973" y="934"/>
                  </a:cubicBezTo>
                  <a:cubicBezTo>
                    <a:pt x="7739" y="600"/>
                    <a:pt x="7439" y="367"/>
                    <a:pt x="7072" y="167"/>
                  </a:cubicBezTo>
                  <a:cubicBezTo>
                    <a:pt x="6872" y="67"/>
                    <a:pt x="6605" y="33"/>
                    <a:pt x="6371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6" name="Google Shape;1716;p57"/>
            <p:cNvSpPr/>
            <p:nvPr/>
          </p:nvSpPr>
          <p:spPr>
            <a:xfrm>
              <a:off x="2230100" y="4038325"/>
              <a:ext cx="146800" cy="997425"/>
            </a:xfrm>
            <a:custGeom>
              <a:avLst/>
              <a:gdLst/>
              <a:ahLst/>
              <a:cxnLst/>
              <a:rect l="l" t="t" r="r" b="b"/>
              <a:pathLst>
                <a:path w="5872" h="39897" extrusionOk="0">
                  <a:moveTo>
                    <a:pt x="0" y="1"/>
                  </a:moveTo>
                  <a:lnTo>
                    <a:pt x="0" y="34"/>
                  </a:lnTo>
                  <a:lnTo>
                    <a:pt x="34" y="334"/>
                  </a:lnTo>
                  <a:cubicBezTo>
                    <a:pt x="34" y="201"/>
                    <a:pt x="0" y="101"/>
                    <a:pt x="0" y="1"/>
                  </a:cubicBezTo>
                  <a:close/>
                  <a:moveTo>
                    <a:pt x="34" y="334"/>
                  </a:moveTo>
                  <a:lnTo>
                    <a:pt x="34" y="334"/>
                  </a:lnTo>
                  <a:cubicBezTo>
                    <a:pt x="67" y="635"/>
                    <a:pt x="134" y="1068"/>
                    <a:pt x="201" y="1602"/>
                  </a:cubicBezTo>
                  <a:cubicBezTo>
                    <a:pt x="367" y="2669"/>
                    <a:pt x="601" y="4237"/>
                    <a:pt x="901" y="6139"/>
                  </a:cubicBezTo>
                  <a:cubicBezTo>
                    <a:pt x="1468" y="10008"/>
                    <a:pt x="2202" y="15312"/>
                    <a:pt x="3036" y="21183"/>
                  </a:cubicBezTo>
                  <a:cubicBezTo>
                    <a:pt x="3870" y="27087"/>
                    <a:pt x="5204" y="36027"/>
                    <a:pt x="5805" y="39896"/>
                  </a:cubicBezTo>
                  <a:lnTo>
                    <a:pt x="5871" y="39863"/>
                  </a:lnTo>
                  <a:cubicBezTo>
                    <a:pt x="5304" y="36027"/>
                    <a:pt x="3970" y="27054"/>
                    <a:pt x="3136" y="21183"/>
                  </a:cubicBezTo>
                  <a:cubicBezTo>
                    <a:pt x="2302" y="15312"/>
                    <a:pt x="1535" y="9975"/>
                    <a:pt x="968" y="6139"/>
                  </a:cubicBezTo>
                  <a:cubicBezTo>
                    <a:pt x="668" y="4204"/>
                    <a:pt x="434" y="2669"/>
                    <a:pt x="234" y="1569"/>
                  </a:cubicBezTo>
                  <a:cubicBezTo>
                    <a:pt x="167" y="1035"/>
                    <a:pt x="100" y="635"/>
                    <a:pt x="34" y="3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7" name="Google Shape;1717;p57"/>
            <p:cNvSpPr/>
            <p:nvPr/>
          </p:nvSpPr>
          <p:spPr>
            <a:xfrm>
              <a:off x="2163375" y="4309350"/>
              <a:ext cx="121775" cy="105100"/>
            </a:xfrm>
            <a:custGeom>
              <a:avLst/>
              <a:gdLst/>
              <a:ahLst/>
              <a:cxnLst/>
              <a:rect l="l" t="t" r="r" b="b"/>
              <a:pathLst>
                <a:path w="4871" h="4204" extrusionOk="0">
                  <a:moveTo>
                    <a:pt x="1" y="1"/>
                  </a:moveTo>
                  <a:cubicBezTo>
                    <a:pt x="34" y="68"/>
                    <a:pt x="101" y="134"/>
                    <a:pt x="168" y="201"/>
                  </a:cubicBezTo>
                  <a:lnTo>
                    <a:pt x="701" y="635"/>
                  </a:lnTo>
                  <a:lnTo>
                    <a:pt x="2403" y="2136"/>
                  </a:lnTo>
                  <a:cubicBezTo>
                    <a:pt x="3070" y="2736"/>
                    <a:pt x="3670" y="3270"/>
                    <a:pt x="4104" y="3670"/>
                  </a:cubicBezTo>
                  <a:cubicBezTo>
                    <a:pt x="4337" y="3837"/>
                    <a:pt x="4537" y="3970"/>
                    <a:pt x="4671" y="4070"/>
                  </a:cubicBezTo>
                  <a:cubicBezTo>
                    <a:pt x="4738" y="4137"/>
                    <a:pt x="4804" y="4171"/>
                    <a:pt x="4871" y="4204"/>
                  </a:cubicBezTo>
                  <a:cubicBezTo>
                    <a:pt x="4804" y="4137"/>
                    <a:pt x="4771" y="4070"/>
                    <a:pt x="4704" y="4037"/>
                  </a:cubicBezTo>
                  <a:lnTo>
                    <a:pt x="4170" y="3570"/>
                  </a:lnTo>
                  <a:lnTo>
                    <a:pt x="2469" y="2036"/>
                  </a:lnTo>
                  <a:cubicBezTo>
                    <a:pt x="1802" y="1435"/>
                    <a:pt x="1202" y="935"/>
                    <a:pt x="768" y="568"/>
                  </a:cubicBezTo>
                  <a:cubicBezTo>
                    <a:pt x="535" y="368"/>
                    <a:pt x="334" y="234"/>
                    <a:pt x="201" y="134"/>
                  </a:cubicBezTo>
                  <a:cubicBezTo>
                    <a:pt x="134" y="68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8" name="Google Shape;1718;p57"/>
            <p:cNvSpPr/>
            <p:nvPr/>
          </p:nvSpPr>
          <p:spPr>
            <a:xfrm>
              <a:off x="2291800" y="4267650"/>
              <a:ext cx="119275" cy="144300"/>
            </a:xfrm>
            <a:custGeom>
              <a:avLst/>
              <a:gdLst/>
              <a:ahLst/>
              <a:cxnLst/>
              <a:rect l="l" t="t" r="r" b="b"/>
              <a:pathLst>
                <a:path w="4771" h="5772" extrusionOk="0">
                  <a:moveTo>
                    <a:pt x="4736" y="0"/>
                  </a:moveTo>
                  <a:cubicBezTo>
                    <a:pt x="4677" y="0"/>
                    <a:pt x="3620" y="1288"/>
                    <a:pt x="2336" y="2836"/>
                  </a:cubicBezTo>
                  <a:cubicBezTo>
                    <a:pt x="1035" y="4438"/>
                    <a:pt x="1" y="5738"/>
                    <a:pt x="34" y="5772"/>
                  </a:cubicBezTo>
                  <a:cubicBezTo>
                    <a:pt x="68" y="5772"/>
                    <a:pt x="1135" y="4504"/>
                    <a:pt x="2436" y="2903"/>
                  </a:cubicBezTo>
                  <a:cubicBezTo>
                    <a:pt x="3737" y="1335"/>
                    <a:pt x="4771" y="1"/>
                    <a:pt x="4738" y="1"/>
                  </a:cubicBezTo>
                  <a:cubicBezTo>
                    <a:pt x="4737" y="1"/>
                    <a:pt x="4737" y="0"/>
                    <a:pt x="4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19" name="Google Shape;1719;p57"/>
            <p:cNvSpPr/>
            <p:nvPr/>
          </p:nvSpPr>
          <p:spPr>
            <a:xfrm>
              <a:off x="2314325" y="4539525"/>
              <a:ext cx="130950" cy="99250"/>
            </a:xfrm>
            <a:custGeom>
              <a:avLst/>
              <a:gdLst/>
              <a:ahLst/>
              <a:cxnLst/>
              <a:rect l="l" t="t" r="r" b="b"/>
              <a:pathLst>
                <a:path w="5238" h="3970" extrusionOk="0">
                  <a:moveTo>
                    <a:pt x="5238" y="1"/>
                  </a:moveTo>
                  <a:lnTo>
                    <a:pt x="5238" y="1"/>
                  </a:lnTo>
                  <a:cubicBezTo>
                    <a:pt x="5171" y="34"/>
                    <a:pt x="5104" y="101"/>
                    <a:pt x="5037" y="134"/>
                  </a:cubicBezTo>
                  <a:lnTo>
                    <a:pt x="4504" y="601"/>
                  </a:lnTo>
                  <a:cubicBezTo>
                    <a:pt x="4037" y="968"/>
                    <a:pt x="3403" y="1468"/>
                    <a:pt x="2669" y="2035"/>
                  </a:cubicBezTo>
                  <a:cubicBezTo>
                    <a:pt x="1935" y="2569"/>
                    <a:pt x="1268" y="3069"/>
                    <a:pt x="768" y="3403"/>
                  </a:cubicBezTo>
                  <a:lnTo>
                    <a:pt x="201" y="3803"/>
                  </a:lnTo>
                  <a:cubicBezTo>
                    <a:pt x="134" y="3870"/>
                    <a:pt x="67" y="3903"/>
                    <a:pt x="0" y="3970"/>
                  </a:cubicBezTo>
                  <a:cubicBezTo>
                    <a:pt x="67" y="3937"/>
                    <a:pt x="167" y="3903"/>
                    <a:pt x="234" y="3837"/>
                  </a:cubicBezTo>
                  <a:cubicBezTo>
                    <a:pt x="367" y="3737"/>
                    <a:pt x="568" y="3636"/>
                    <a:pt x="834" y="3470"/>
                  </a:cubicBezTo>
                  <a:cubicBezTo>
                    <a:pt x="1335" y="3136"/>
                    <a:pt x="2002" y="2669"/>
                    <a:pt x="2736" y="2135"/>
                  </a:cubicBezTo>
                  <a:cubicBezTo>
                    <a:pt x="3470" y="1568"/>
                    <a:pt x="4103" y="1068"/>
                    <a:pt x="4537" y="668"/>
                  </a:cubicBezTo>
                  <a:cubicBezTo>
                    <a:pt x="4771" y="468"/>
                    <a:pt x="4937" y="301"/>
                    <a:pt x="5071" y="167"/>
                  </a:cubicBezTo>
                  <a:cubicBezTo>
                    <a:pt x="5204" y="67"/>
                    <a:pt x="5238" y="1"/>
                    <a:pt x="52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2176725" y="4572050"/>
              <a:ext cx="137625" cy="65075"/>
            </a:xfrm>
            <a:custGeom>
              <a:avLst/>
              <a:gdLst/>
              <a:ahLst/>
              <a:cxnLst/>
              <a:rect l="l" t="t" r="r" b="b"/>
              <a:pathLst>
                <a:path w="5505" h="2603" extrusionOk="0">
                  <a:moveTo>
                    <a:pt x="1" y="0"/>
                  </a:moveTo>
                  <a:cubicBezTo>
                    <a:pt x="67" y="34"/>
                    <a:pt x="134" y="67"/>
                    <a:pt x="201" y="101"/>
                  </a:cubicBezTo>
                  <a:cubicBezTo>
                    <a:pt x="334" y="201"/>
                    <a:pt x="534" y="301"/>
                    <a:pt x="801" y="401"/>
                  </a:cubicBezTo>
                  <a:cubicBezTo>
                    <a:pt x="1268" y="668"/>
                    <a:pt x="1969" y="1001"/>
                    <a:pt x="2736" y="1335"/>
                  </a:cubicBezTo>
                  <a:cubicBezTo>
                    <a:pt x="3503" y="1702"/>
                    <a:pt x="4170" y="2035"/>
                    <a:pt x="4671" y="2235"/>
                  </a:cubicBezTo>
                  <a:lnTo>
                    <a:pt x="5271" y="2502"/>
                  </a:lnTo>
                  <a:cubicBezTo>
                    <a:pt x="5338" y="2536"/>
                    <a:pt x="5438" y="2569"/>
                    <a:pt x="5504" y="2602"/>
                  </a:cubicBezTo>
                  <a:cubicBezTo>
                    <a:pt x="5438" y="2536"/>
                    <a:pt x="5371" y="2502"/>
                    <a:pt x="5304" y="2469"/>
                  </a:cubicBezTo>
                  <a:cubicBezTo>
                    <a:pt x="5171" y="2402"/>
                    <a:pt x="4971" y="2302"/>
                    <a:pt x="4704" y="2169"/>
                  </a:cubicBezTo>
                  <a:cubicBezTo>
                    <a:pt x="4237" y="1935"/>
                    <a:pt x="3536" y="1602"/>
                    <a:pt x="2769" y="1235"/>
                  </a:cubicBezTo>
                  <a:cubicBezTo>
                    <a:pt x="2035" y="868"/>
                    <a:pt x="1335" y="568"/>
                    <a:pt x="834" y="334"/>
                  </a:cubicBezTo>
                  <a:lnTo>
                    <a:pt x="234" y="67"/>
                  </a:lnTo>
                  <a:cubicBezTo>
                    <a:pt x="167" y="34"/>
                    <a:pt x="67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2170050" y="4774700"/>
              <a:ext cx="176825" cy="81750"/>
            </a:xfrm>
            <a:custGeom>
              <a:avLst/>
              <a:gdLst/>
              <a:ahLst/>
              <a:cxnLst/>
              <a:rect l="l" t="t" r="r" b="b"/>
              <a:pathLst>
                <a:path w="7073" h="327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7"/>
                    <a:pt x="167" y="100"/>
                    <a:pt x="268" y="167"/>
                  </a:cubicBezTo>
                  <a:lnTo>
                    <a:pt x="1035" y="534"/>
                  </a:lnTo>
                  <a:cubicBezTo>
                    <a:pt x="1669" y="834"/>
                    <a:pt x="2569" y="1234"/>
                    <a:pt x="3537" y="1701"/>
                  </a:cubicBezTo>
                  <a:cubicBezTo>
                    <a:pt x="4504" y="2135"/>
                    <a:pt x="5371" y="2535"/>
                    <a:pt x="6038" y="2836"/>
                  </a:cubicBezTo>
                  <a:lnTo>
                    <a:pt x="6806" y="3169"/>
                  </a:lnTo>
                  <a:cubicBezTo>
                    <a:pt x="6872" y="3203"/>
                    <a:pt x="6972" y="3236"/>
                    <a:pt x="7072" y="3269"/>
                  </a:cubicBezTo>
                  <a:cubicBezTo>
                    <a:pt x="7006" y="3203"/>
                    <a:pt x="6906" y="3169"/>
                    <a:pt x="6806" y="3102"/>
                  </a:cubicBezTo>
                  <a:lnTo>
                    <a:pt x="6072" y="2736"/>
                  </a:lnTo>
                  <a:cubicBezTo>
                    <a:pt x="5438" y="2435"/>
                    <a:pt x="4537" y="2035"/>
                    <a:pt x="3570" y="1568"/>
                  </a:cubicBezTo>
                  <a:cubicBezTo>
                    <a:pt x="2603" y="1134"/>
                    <a:pt x="1702" y="734"/>
                    <a:pt x="1068" y="434"/>
                  </a:cubicBezTo>
                  <a:lnTo>
                    <a:pt x="301" y="100"/>
                  </a:lnTo>
                  <a:cubicBezTo>
                    <a:pt x="201" y="67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2" name="Google Shape;1722;p57"/>
            <p:cNvSpPr/>
            <p:nvPr/>
          </p:nvSpPr>
          <p:spPr>
            <a:xfrm>
              <a:off x="2343500" y="4723000"/>
              <a:ext cx="163475" cy="130100"/>
            </a:xfrm>
            <a:custGeom>
              <a:avLst/>
              <a:gdLst/>
              <a:ahLst/>
              <a:cxnLst/>
              <a:rect l="l" t="t" r="r" b="b"/>
              <a:pathLst>
                <a:path w="6539" h="5204" extrusionOk="0">
                  <a:moveTo>
                    <a:pt x="6539" y="0"/>
                  </a:moveTo>
                  <a:lnTo>
                    <a:pt x="6539" y="0"/>
                  </a:lnTo>
                  <a:cubicBezTo>
                    <a:pt x="6439" y="67"/>
                    <a:pt x="6372" y="134"/>
                    <a:pt x="6305" y="200"/>
                  </a:cubicBezTo>
                  <a:lnTo>
                    <a:pt x="5605" y="767"/>
                  </a:lnTo>
                  <a:cubicBezTo>
                    <a:pt x="5038" y="1268"/>
                    <a:pt x="4237" y="1935"/>
                    <a:pt x="3337" y="2669"/>
                  </a:cubicBezTo>
                  <a:cubicBezTo>
                    <a:pt x="2436" y="3369"/>
                    <a:pt x="1602" y="4003"/>
                    <a:pt x="1002" y="4470"/>
                  </a:cubicBezTo>
                  <a:lnTo>
                    <a:pt x="268" y="5004"/>
                  </a:lnTo>
                  <a:cubicBezTo>
                    <a:pt x="168" y="5070"/>
                    <a:pt x="101" y="5137"/>
                    <a:pt x="1" y="5204"/>
                  </a:cubicBezTo>
                  <a:cubicBezTo>
                    <a:pt x="101" y="5170"/>
                    <a:pt x="201" y="5104"/>
                    <a:pt x="301" y="5037"/>
                  </a:cubicBezTo>
                  <a:cubicBezTo>
                    <a:pt x="468" y="4937"/>
                    <a:pt x="735" y="4737"/>
                    <a:pt x="1035" y="4537"/>
                  </a:cubicBezTo>
                  <a:cubicBezTo>
                    <a:pt x="1669" y="4103"/>
                    <a:pt x="2503" y="3469"/>
                    <a:pt x="3403" y="2769"/>
                  </a:cubicBezTo>
                  <a:cubicBezTo>
                    <a:pt x="4304" y="2035"/>
                    <a:pt x="5105" y="1368"/>
                    <a:pt x="5672" y="834"/>
                  </a:cubicBezTo>
                  <a:cubicBezTo>
                    <a:pt x="5939" y="601"/>
                    <a:pt x="6172" y="400"/>
                    <a:pt x="6305" y="234"/>
                  </a:cubicBezTo>
                  <a:cubicBezTo>
                    <a:pt x="6406" y="167"/>
                    <a:pt x="6472" y="100"/>
                    <a:pt x="65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3" name="Google Shape;1723;p57"/>
            <p:cNvSpPr/>
            <p:nvPr/>
          </p:nvSpPr>
          <p:spPr>
            <a:xfrm>
              <a:off x="2808000" y="3352000"/>
              <a:ext cx="1977275" cy="1677900"/>
            </a:xfrm>
            <a:custGeom>
              <a:avLst/>
              <a:gdLst/>
              <a:ahLst/>
              <a:cxnLst/>
              <a:rect l="l" t="t" r="r" b="b"/>
              <a:pathLst>
                <a:path w="79091" h="67116" extrusionOk="0">
                  <a:moveTo>
                    <a:pt x="38862" y="1"/>
                  </a:moveTo>
                  <a:cubicBezTo>
                    <a:pt x="38862" y="1"/>
                    <a:pt x="38729" y="21716"/>
                    <a:pt x="34692" y="40096"/>
                  </a:cubicBezTo>
                  <a:cubicBezTo>
                    <a:pt x="34259" y="41931"/>
                    <a:pt x="32958" y="43465"/>
                    <a:pt x="31223" y="44166"/>
                  </a:cubicBezTo>
                  <a:cubicBezTo>
                    <a:pt x="27254" y="45834"/>
                    <a:pt x="23985" y="48769"/>
                    <a:pt x="21917" y="52538"/>
                  </a:cubicBezTo>
                  <a:cubicBezTo>
                    <a:pt x="20863" y="54412"/>
                    <a:pt x="18884" y="55541"/>
                    <a:pt x="16791" y="55541"/>
                  </a:cubicBezTo>
                  <a:cubicBezTo>
                    <a:pt x="16500" y="55541"/>
                    <a:pt x="16206" y="55519"/>
                    <a:pt x="15912" y="55474"/>
                  </a:cubicBezTo>
                  <a:cubicBezTo>
                    <a:pt x="15257" y="55384"/>
                    <a:pt x="14606" y="55341"/>
                    <a:pt x="13963" y="55341"/>
                  </a:cubicBezTo>
                  <a:cubicBezTo>
                    <a:pt x="7166" y="55341"/>
                    <a:pt x="1189" y="60196"/>
                    <a:pt x="1" y="67082"/>
                  </a:cubicBezTo>
                  <a:lnTo>
                    <a:pt x="79091" y="67116"/>
                  </a:lnTo>
                  <a:cubicBezTo>
                    <a:pt x="78090" y="62012"/>
                    <a:pt x="74721" y="57709"/>
                    <a:pt x="70018" y="55507"/>
                  </a:cubicBezTo>
                  <a:cubicBezTo>
                    <a:pt x="68283" y="54707"/>
                    <a:pt x="66382" y="54206"/>
                    <a:pt x="64480" y="54106"/>
                  </a:cubicBezTo>
                  <a:cubicBezTo>
                    <a:pt x="59076" y="53706"/>
                    <a:pt x="54006" y="51271"/>
                    <a:pt x="49970" y="47635"/>
                  </a:cubicBezTo>
                  <a:cubicBezTo>
                    <a:pt x="49770" y="47468"/>
                    <a:pt x="49636" y="47335"/>
                    <a:pt x="49470" y="47201"/>
                  </a:cubicBezTo>
                  <a:cubicBezTo>
                    <a:pt x="46868" y="45033"/>
                    <a:pt x="44166" y="41631"/>
                    <a:pt x="43632" y="38295"/>
                  </a:cubicBezTo>
                  <a:cubicBezTo>
                    <a:pt x="41531" y="25953"/>
                    <a:pt x="39996" y="8941"/>
                    <a:pt x="4009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4" name="Google Shape;1724;p57"/>
            <p:cNvSpPr/>
            <p:nvPr/>
          </p:nvSpPr>
          <p:spPr>
            <a:xfrm>
              <a:off x="3024825" y="1528200"/>
              <a:ext cx="418675" cy="1627025"/>
            </a:xfrm>
            <a:custGeom>
              <a:avLst/>
              <a:gdLst/>
              <a:ahLst/>
              <a:cxnLst/>
              <a:rect l="l" t="t" r="r" b="b"/>
              <a:pathLst>
                <a:path w="16747" h="65081" extrusionOk="0">
                  <a:moveTo>
                    <a:pt x="8340" y="1"/>
                  </a:moveTo>
                  <a:cubicBezTo>
                    <a:pt x="3737" y="1"/>
                    <a:pt x="1" y="3737"/>
                    <a:pt x="1" y="8340"/>
                  </a:cubicBezTo>
                  <a:lnTo>
                    <a:pt x="1" y="65081"/>
                  </a:lnTo>
                  <a:lnTo>
                    <a:pt x="16746" y="65081"/>
                  </a:lnTo>
                  <a:lnTo>
                    <a:pt x="16679" y="8340"/>
                  </a:lnTo>
                  <a:cubicBezTo>
                    <a:pt x="16679" y="373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5" name="Google Shape;1725;p57"/>
            <p:cNvSpPr/>
            <p:nvPr/>
          </p:nvSpPr>
          <p:spPr>
            <a:xfrm>
              <a:off x="3024825" y="1528200"/>
              <a:ext cx="418675" cy="1627025"/>
            </a:xfrm>
            <a:custGeom>
              <a:avLst/>
              <a:gdLst/>
              <a:ahLst/>
              <a:cxnLst/>
              <a:rect l="l" t="t" r="r" b="b"/>
              <a:pathLst>
                <a:path w="16747" h="65081" extrusionOk="0">
                  <a:moveTo>
                    <a:pt x="8340" y="1"/>
                  </a:moveTo>
                  <a:cubicBezTo>
                    <a:pt x="3737" y="1"/>
                    <a:pt x="1" y="3737"/>
                    <a:pt x="1" y="8340"/>
                  </a:cubicBezTo>
                  <a:lnTo>
                    <a:pt x="1" y="65081"/>
                  </a:lnTo>
                  <a:lnTo>
                    <a:pt x="16746" y="65081"/>
                  </a:lnTo>
                  <a:lnTo>
                    <a:pt x="16679" y="8340"/>
                  </a:lnTo>
                  <a:cubicBezTo>
                    <a:pt x="16679" y="373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6" name="Google Shape;1726;p57"/>
            <p:cNvSpPr/>
            <p:nvPr/>
          </p:nvSpPr>
          <p:spPr>
            <a:xfrm>
              <a:off x="3026500" y="1710825"/>
              <a:ext cx="417000" cy="5875"/>
            </a:xfrm>
            <a:custGeom>
              <a:avLst/>
              <a:gdLst/>
              <a:ahLst/>
              <a:cxnLst/>
              <a:rect l="l" t="t" r="r" b="b"/>
              <a:pathLst>
                <a:path w="16680" h="235" extrusionOk="0">
                  <a:moveTo>
                    <a:pt x="8340" y="1"/>
                  </a:moveTo>
                  <a:cubicBezTo>
                    <a:pt x="3736" y="1"/>
                    <a:pt x="0" y="68"/>
                    <a:pt x="0" y="134"/>
                  </a:cubicBezTo>
                  <a:cubicBezTo>
                    <a:pt x="0" y="168"/>
                    <a:pt x="3736" y="234"/>
                    <a:pt x="8340" y="234"/>
                  </a:cubicBezTo>
                  <a:cubicBezTo>
                    <a:pt x="12943" y="234"/>
                    <a:pt x="16679" y="168"/>
                    <a:pt x="16679" y="134"/>
                  </a:cubicBezTo>
                  <a:cubicBezTo>
                    <a:pt x="16679" y="68"/>
                    <a:pt x="12910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7" name="Google Shape;1727;p57"/>
            <p:cNvSpPr/>
            <p:nvPr/>
          </p:nvSpPr>
          <p:spPr>
            <a:xfrm>
              <a:off x="3026500" y="2073600"/>
              <a:ext cx="417000" cy="5025"/>
            </a:xfrm>
            <a:custGeom>
              <a:avLst/>
              <a:gdLst/>
              <a:ahLst/>
              <a:cxnLst/>
              <a:rect l="l" t="t" r="r" b="b"/>
              <a:pathLst>
                <a:path w="16680" h="201" extrusionOk="0">
                  <a:moveTo>
                    <a:pt x="8340" y="0"/>
                  </a:moveTo>
                  <a:cubicBezTo>
                    <a:pt x="3736" y="0"/>
                    <a:pt x="0" y="34"/>
                    <a:pt x="0" y="100"/>
                  </a:cubicBezTo>
                  <a:cubicBezTo>
                    <a:pt x="0" y="167"/>
                    <a:pt x="3736" y="200"/>
                    <a:pt x="8340" y="200"/>
                  </a:cubicBezTo>
                  <a:cubicBezTo>
                    <a:pt x="12943" y="200"/>
                    <a:pt x="16679" y="167"/>
                    <a:pt x="16679" y="100"/>
                  </a:cubicBezTo>
                  <a:cubicBezTo>
                    <a:pt x="16679" y="34"/>
                    <a:pt x="12910" y="0"/>
                    <a:pt x="8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8" name="Google Shape;1728;p57"/>
            <p:cNvSpPr/>
            <p:nvPr/>
          </p:nvSpPr>
          <p:spPr>
            <a:xfrm>
              <a:off x="3324200" y="1714175"/>
              <a:ext cx="5875" cy="361950"/>
            </a:xfrm>
            <a:custGeom>
              <a:avLst/>
              <a:gdLst/>
              <a:ahLst/>
              <a:cxnLst/>
              <a:rect l="l" t="t" r="r" b="b"/>
              <a:pathLst>
                <a:path w="235" h="14478" extrusionOk="0">
                  <a:moveTo>
                    <a:pt x="134" y="0"/>
                  </a:moveTo>
                  <a:cubicBezTo>
                    <a:pt x="68" y="0"/>
                    <a:pt x="1" y="3236"/>
                    <a:pt x="1" y="7239"/>
                  </a:cubicBezTo>
                  <a:cubicBezTo>
                    <a:pt x="1" y="11242"/>
                    <a:pt x="68" y="14477"/>
                    <a:pt x="134" y="14477"/>
                  </a:cubicBezTo>
                  <a:cubicBezTo>
                    <a:pt x="201" y="14477"/>
                    <a:pt x="234" y="11242"/>
                    <a:pt x="234" y="7239"/>
                  </a:cubicBezTo>
                  <a:cubicBezTo>
                    <a:pt x="234" y="3236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29" name="Google Shape;1729;p57"/>
            <p:cNvSpPr/>
            <p:nvPr/>
          </p:nvSpPr>
          <p:spPr>
            <a:xfrm>
              <a:off x="3244150" y="1804225"/>
              <a:ext cx="34225" cy="29500"/>
            </a:xfrm>
            <a:custGeom>
              <a:avLst/>
              <a:gdLst/>
              <a:ahLst/>
              <a:cxnLst/>
              <a:rect l="l" t="t" r="r" b="b"/>
              <a:pathLst>
                <a:path w="1369" h="1180" extrusionOk="0">
                  <a:moveTo>
                    <a:pt x="768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90" y="1124"/>
                    <a:pt x="642" y="1179"/>
                    <a:pt x="790" y="1179"/>
                  </a:cubicBezTo>
                  <a:cubicBezTo>
                    <a:pt x="1087" y="1179"/>
                    <a:pt x="1368" y="957"/>
                    <a:pt x="1368" y="601"/>
                  </a:cubicBezTo>
                  <a:cubicBezTo>
                    <a:pt x="1368" y="268"/>
                    <a:pt x="1101" y="1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0" name="Google Shape;1730;p57"/>
            <p:cNvSpPr/>
            <p:nvPr/>
          </p:nvSpPr>
          <p:spPr>
            <a:xfrm>
              <a:off x="3244150" y="1929325"/>
              <a:ext cx="34225" cy="29850"/>
            </a:xfrm>
            <a:custGeom>
              <a:avLst/>
              <a:gdLst/>
              <a:ahLst/>
              <a:cxnLst/>
              <a:rect l="l" t="t" r="r" b="b"/>
              <a:pathLst>
                <a:path w="1369" h="1194" extrusionOk="0">
                  <a:moveTo>
                    <a:pt x="768" y="0"/>
                  </a:moveTo>
                  <a:cubicBezTo>
                    <a:pt x="268" y="0"/>
                    <a:pt x="1" y="634"/>
                    <a:pt x="368" y="1001"/>
                  </a:cubicBezTo>
                  <a:cubicBezTo>
                    <a:pt x="490" y="1135"/>
                    <a:pt x="642" y="1194"/>
                    <a:pt x="790" y="1194"/>
                  </a:cubicBezTo>
                  <a:cubicBezTo>
                    <a:pt x="1087" y="1194"/>
                    <a:pt x="1368" y="957"/>
                    <a:pt x="1368" y="601"/>
                  </a:cubicBezTo>
                  <a:cubicBezTo>
                    <a:pt x="1368" y="267"/>
                    <a:pt x="1101" y="0"/>
                    <a:pt x="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1" name="Google Shape;1731;p57"/>
            <p:cNvSpPr/>
            <p:nvPr/>
          </p:nvSpPr>
          <p:spPr>
            <a:xfrm>
              <a:off x="3026500" y="2809950"/>
              <a:ext cx="417000" cy="5875"/>
            </a:xfrm>
            <a:custGeom>
              <a:avLst/>
              <a:gdLst/>
              <a:ahLst/>
              <a:cxnLst/>
              <a:rect l="l" t="t" r="r" b="b"/>
              <a:pathLst>
                <a:path w="16680" h="235" extrusionOk="0">
                  <a:moveTo>
                    <a:pt x="8340" y="1"/>
                  </a:moveTo>
                  <a:cubicBezTo>
                    <a:pt x="3736" y="1"/>
                    <a:pt x="0" y="67"/>
                    <a:pt x="0" y="134"/>
                  </a:cubicBezTo>
                  <a:cubicBezTo>
                    <a:pt x="0" y="167"/>
                    <a:pt x="3736" y="234"/>
                    <a:pt x="8340" y="234"/>
                  </a:cubicBezTo>
                  <a:cubicBezTo>
                    <a:pt x="12943" y="234"/>
                    <a:pt x="16679" y="167"/>
                    <a:pt x="16679" y="134"/>
                  </a:cubicBezTo>
                  <a:cubicBezTo>
                    <a:pt x="16679" y="34"/>
                    <a:pt x="12910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2" name="Google Shape;1732;p57"/>
            <p:cNvSpPr/>
            <p:nvPr/>
          </p:nvSpPr>
          <p:spPr>
            <a:xfrm>
              <a:off x="3324200" y="2450525"/>
              <a:ext cx="5875" cy="362800"/>
            </a:xfrm>
            <a:custGeom>
              <a:avLst/>
              <a:gdLst/>
              <a:ahLst/>
              <a:cxnLst/>
              <a:rect l="l" t="t" r="r" b="b"/>
              <a:pathLst>
                <a:path w="235" h="14512" extrusionOk="0">
                  <a:moveTo>
                    <a:pt x="134" y="1"/>
                  </a:moveTo>
                  <a:cubicBezTo>
                    <a:pt x="68" y="1"/>
                    <a:pt x="1" y="3270"/>
                    <a:pt x="1" y="7239"/>
                  </a:cubicBezTo>
                  <a:cubicBezTo>
                    <a:pt x="1" y="11242"/>
                    <a:pt x="68" y="14511"/>
                    <a:pt x="134" y="14511"/>
                  </a:cubicBezTo>
                  <a:cubicBezTo>
                    <a:pt x="201" y="14511"/>
                    <a:pt x="234" y="11242"/>
                    <a:pt x="234" y="7239"/>
                  </a:cubicBezTo>
                  <a:cubicBezTo>
                    <a:pt x="234" y="3236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3" name="Google Shape;1733;p57"/>
            <p:cNvSpPr/>
            <p:nvPr/>
          </p:nvSpPr>
          <p:spPr>
            <a:xfrm>
              <a:off x="3249150" y="2541425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68" y="1"/>
                    <a:pt x="1" y="234"/>
                    <a:pt x="1" y="568"/>
                  </a:cubicBezTo>
                  <a:cubicBezTo>
                    <a:pt x="1" y="901"/>
                    <a:pt x="268" y="1168"/>
                    <a:pt x="568" y="1168"/>
                  </a:cubicBezTo>
                  <a:cubicBezTo>
                    <a:pt x="901" y="1168"/>
                    <a:pt x="1168" y="901"/>
                    <a:pt x="1168" y="568"/>
                  </a:cubicBezTo>
                  <a:cubicBezTo>
                    <a:pt x="1168" y="234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4" name="Google Shape;1734;p57"/>
            <p:cNvSpPr/>
            <p:nvPr/>
          </p:nvSpPr>
          <p:spPr>
            <a:xfrm>
              <a:off x="3249150" y="2666525"/>
              <a:ext cx="29225" cy="29200"/>
            </a:xfrm>
            <a:custGeom>
              <a:avLst/>
              <a:gdLst/>
              <a:ahLst/>
              <a:cxnLst/>
              <a:rect l="l" t="t" r="r" b="b"/>
              <a:pathLst>
                <a:path w="1169" h="1168" extrusionOk="0">
                  <a:moveTo>
                    <a:pt x="568" y="0"/>
                  </a:moveTo>
                  <a:cubicBezTo>
                    <a:pt x="268" y="0"/>
                    <a:pt x="1" y="267"/>
                    <a:pt x="1" y="567"/>
                  </a:cubicBezTo>
                  <a:cubicBezTo>
                    <a:pt x="1" y="901"/>
                    <a:pt x="268" y="1168"/>
                    <a:pt x="568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5" name="Google Shape;1735;p57"/>
            <p:cNvSpPr/>
            <p:nvPr/>
          </p:nvSpPr>
          <p:spPr>
            <a:xfrm>
              <a:off x="3026500" y="2445525"/>
              <a:ext cx="417000" cy="5025"/>
            </a:xfrm>
            <a:custGeom>
              <a:avLst/>
              <a:gdLst/>
              <a:ahLst/>
              <a:cxnLst/>
              <a:rect l="l" t="t" r="r" b="b"/>
              <a:pathLst>
                <a:path w="16680" h="201" extrusionOk="0">
                  <a:moveTo>
                    <a:pt x="8340" y="1"/>
                  </a:moveTo>
                  <a:cubicBezTo>
                    <a:pt x="3770" y="1"/>
                    <a:pt x="0" y="34"/>
                    <a:pt x="0" y="101"/>
                  </a:cubicBezTo>
                  <a:cubicBezTo>
                    <a:pt x="0" y="134"/>
                    <a:pt x="3736" y="201"/>
                    <a:pt x="8340" y="201"/>
                  </a:cubicBezTo>
                  <a:cubicBezTo>
                    <a:pt x="12943" y="201"/>
                    <a:pt x="16679" y="167"/>
                    <a:pt x="16679" y="101"/>
                  </a:cubicBezTo>
                  <a:cubicBezTo>
                    <a:pt x="16679" y="34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6" name="Google Shape;1736;p57"/>
            <p:cNvSpPr/>
            <p:nvPr/>
          </p:nvSpPr>
          <p:spPr>
            <a:xfrm>
              <a:off x="3139925" y="2086100"/>
              <a:ext cx="5025" cy="361950"/>
            </a:xfrm>
            <a:custGeom>
              <a:avLst/>
              <a:gdLst/>
              <a:ahLst/>
              <a:cxnLst/>
              <a:rect l="l" t="t" r="r" b="b"/>
              <a:pathLst>
                <a:path w="201" h="14478" extrusionOk="0">
                  <a:moveTo>
                    <a:pt x="100" y="1"/>
                  </a:moveTo>
                  <a:cubicBezTo>
                    <a:pt x="33" y="1"/>
                    <a:pt x="0" y="3236"/>
                    <a:pt x="0" y="7239"/>
                  </a:cubicBezTo>
                  <a:cubicBezTo>
                    <a:pt x="0" y="11242"/>
                    <a:pt x="33" y="14478"/>
                    <a:pt x="100" y="14478"/>
                  </a:cubicBezTo>
                  <a:cubicBezTo>
                    <a:pt x="167" y="14478"/>
                    <a:pt x="200" y="11242"/>
                    <a:pt x="200" y="7239"/>
                  </a:cubicBezTo>
                  <a:cubicBezTo>
                    <a:pt x="200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7" name="Google Shape;1737;p57"/>
            <p:cNvSpPr/>
            <p:nvPr/>
          </p:nvSpPr>
          <p:spPr>
            <a:xfrm>
              <a:off x="3191625" y="2176175"/>
              <a:ext cx="34200" cy="29300"/>
            </a:xfrm>
            <a:custGeom>
              <a:avLst/>
              <a:gdLst/>
              <a:ahLst/>
              <a:cxnLst/>
              <a:rect l="l" t="t" r="r" b="b"/>
              <a:pathLst>
                <a:path w="1368" h="117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40"/>
                    <a:pt x="291" y="1172"/>
                    <a:pt x="593" y="1172"/>
                  </a:cubicBezTo>
                  <a:cubicBezTo>
                    <a:pt x="737" y="1172"/>
                    <a:pt x="883" y="1119"/>
                    <a:pt x="1001" y="1001"/>
                  </a:cubicBezTo>
                  <a:cubicBezTo>
                    <a:pt x="1368" y="634"/>
                    <a:pt x="11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8" name="Google Shape;1738;p57"/>
            <p:cNvSpPr/>
            <p:nvPr/>
          </p:nvSpPr>
          <p:spPr>
            <a:xfrm>
              <a:off x="3191625" y="2301250"/>
              <a:ext cx="34200" cy="29325"/>
            </a:xfrm>
            <a:custGeom>
              <a:avLst/>
              <a:gdLst/>
              <a:ahLst/>
              <a:cxnLst/>
              <a:rect l="l" t="t" r="r" b="b"/>
              <a:pathLst>
                <a:path w="1368" h="1173" extrusionOk="0">
                  <a:moveTo>
                    <a:pt x="601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40"/>
                    <a:pt x="291" y="1172"/>
                    <a:pt x="593" y="1172"/>
                  </a:cubicBezTo>
                  <a:cubicBezTo>
                    <a:pt x="737" y="1172"/>
                    <a:pt x="883" y="1120"/>
                    <a:pt x="1001" y="1001"/>
                  </a:cubicBezTo>
                  <a:cubicBezTo>
                    <a:pt x="1368" y="635"/>
                    <a:pt x="11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39" name="Google Shape;1739;p57"/>
            <p:cNvSpPr/>
            <p:nvPr/>
          </p:nvSpPr>
          <p:spPr>
            <a:xfrm>
              <a:off x="3052350" y="1572400"/>
              <a:ext cx="99275" cy="177650"/>
            </a:xfrm>
            <a:custGeom>
              <a:avLst/>
              <a:gdLst/>
              <a:ahLst/>
              <a:cxnLst/>
              <a:rect l="l" t="t" r="r" b="b"/>
              <a:pathLst>
                <a:path w="3971" h="7106" extrusionOk="0">
                  <a:moveTo>
                    <a:pt x="3937" y="1"/>
                  </a:moveTo>
                  <a:cubicBezTo>
                    <a:pt x="3837" y="1"/>
                    <a:pt x="3737" y="67"/>
                    <a:pt x="3636" y="134"/>
                  </a:cubicBezTo>
                  <a:cubicBezTo>
                    <a:pt x="3536" y="167"/>
                    <a:pt x="3403" y="234"/>
                    <a:pt x="3303" y="334"/>
                  </a:cubicBezTo>
                  <a:cubicBezTo>
                    <a:pt x="3169" y="401"/>
                    <a:pt x="3036" y="501"/>
                    <a:pt x="2903" y="634"/>
                  </a:cubicBezTo>
                  <a:cubicBezTo>
                    <a:pt x="2536" y="901"/>
                    <a:pt x="2235" y="1235"/>
                    <a:pt x="1935" y="1602"/>
                  </a:cubicBezTo>
                  <a:cubicBezTo>
                    <a:pt x="1602" y="2035"/>
                    <a:pt x="1301" y="2502"/>
                    <a:pt x="1035" y="3003"/>
                  </a:cubicBezTo>
                  <a:cubicBezTo>
                    <a:pt x="601" y="3903"/>
                    <a:pt x="301" y="4871"/>
                    <a:pt x="134" y="5838"/>
                  </a:cubicBezTo>
                  <a:cubicBezTo>
                    <a:pt x="67" y="6138"/>
                    <a:pt x="34" y="6438"/>
                    <a:pt x="1" y="6739"/>
                  </a:cubicBezTo>
                  <a:cubicBezTo>
                    <a:pt x="1" y="6872"/>
                    <a:pt x="1" y="6972"/>
                    <a:pt x="1" y="7106"/>
                  </a:cubicBezTo>
                  <a:cubicBezTo>
                    <a:pt x="67" y="7106"/>
                    <a:pt x="101" y="6605"/>
                    <a:pt x="267" y="5871"/>
                  </a:cubicBezTo>
                  <a:cubicBezTo>
                    <a:pt x="468" y="4904"/>
                    <a:pt x="801" y="3970"/>
                    <a:pt x="1235" y="3103"/>
                  </a:cubicBezTo>
                  <a:cubicBezTo>
                    <a:pt x="1468" y="2602"/>
                    <a:pt x="1768" y="2135"/>
                    <a:pt x="2102" y="1702"/>
                  </a:cubicBezTo>
                  <a:cubicBezTo>
                    <a:pt x="2369" y="1368"/>
                    <a:pt x="2669" y="1035"/>
                    <a:pt x="3003" y="734"/>
                  </a:cubicBezTo>
                  <a:cubicBezTo>
                    <a:pt x="3570" y="234"/>
                    <a:pt x="3970" y="34"/>
                    <a:pt x="39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0" name="Google Shape;1740;p57"/>
            <p:cNvSpPr/>
            <p:nvPr/>
          </p:nvSpPr>
          <p:spPr>
            <a:xfrm>
              <a:off x="3191625" y="1552800"/>
              <a:ext cx="30050" cy="7525"/>
            </a:xfrm>
            <a:custGeom>
              <a:avLst/>
              <a:gdLst/>
              <a:ahLst/>
              <a:cxnLst/>
              <a:rect l="l" t="t" r="r" b="b"/>
              <a:pathLst>
                <a:path w="1202" h="301" extrusionOk="0">
                  <a:moveTo>
                    <a:pt x="1026" y="1"/>
                  </a:moveTo>
                  <a:cubicBezTo>
                    <a:pt x="917" y="1"/>
                    <a:pt x="767" y="17"/>
                    <a:pt x="601" y="51"/>
                  </a:cubicBezTo>
                  <a:cubicBezTo>
                    <a:pt x="267" y="117"/>
                    <a:pt x="0" y="217"/>
                    <a:pt x="0" y="251"/>
                  </a:cubicBezTo>
                  <a:cubicBezTo>
                    <a:pt x="17" y="284"/>
                    <a:pt x="92" y="301"/>
                    <a:pt x="204" y="301"/>
                  </a:cubicBezTo>
                  <a:cubicBezTo>
                    <a:pt x="317" y="301"/>
                    <a:pt x="467" y="284"/>
                    <a:pt x="634" y="251"/>
                  </a:cubicBezTo>
                  <a:cubicBezTo>
                    <a:pt x="968" y="217"/>
                    <a:pt x="1201" y="117"/>
                    <a:pt x="1201" y="51"/>
                  </a:cubicBezTo>
                  <a:cubicBezTo>
                    <a:pt x="1201" y="17"/>
                    <a:pt x="1134" y="1"/>
                    <a:pt x="10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1" name="Google Shape;1741;p57"/>
            <p:cNvSpPr/>
            <p:nvPr/>
          </p:nvSpPr>
          <p:spPr>
            <a:xfrm>
              <a:off x="4114775" y="1528200"/>
              <a:ext cx="418650" cy="1627025"/>
            </a:xfrm>
            <a:custGeom>
              <a:avLst/>
              <a:gdLst/>
              <a:ahLst/>
              <a:cxnLst/>
              <a:rect l="l" t="t" r="r" b="b"/>
              <a:pathLst>
                <a:path w="16746" h="65081" extrusionOk="0">
                  <a:moveTo>
                    <a:pt x="8434" y="0"/>
                  </a:moveTo>
                  <a:cubicBezTo>
                    <a:pt x="8414" y="0"/>
                    <a:pt x="8394" y="0"/>
                    <a:pt x="8373" y="1"/>
                  </a:cubicBezTo>
                  <a:cubicBezTo>
                    <a:pt x="3770" y="1"/>
                    <a:pt x="34" y="3737"/>
                    <a:pt x="34" y="8340"/>
                  </a:cubicBezTo>
                  <a:lnTo>
                    <a:pt x="1" y="65081"/>
                  </a:lnTo>
                  <a:lnTo>
                    <a:pt x="16712" y="65081"/>
                  </a:lnTo>
                  <a:lnTo>
                    <a:pt x="16712" y="8340"/>
                  </a:lnTo>
                  <a:cubicBezTo>
                    <a:pt x="16746" y="3724"/>
                    <a:pt x="13010" y="0"/>
                    <a:pt x="84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2" name="Google Shape;1742;p57"/>
            <p:cNvSpPr/>
            <p:nvPr/>
          </p:nvSpPr>
          <p:spPr>
            <a:xfrm>
              <a:off x="4114775" y="1528200"/>
              <a:ext cx="418650" cy="1627025"/>
            </a:xfrm>
            <a:custGeom>
              <a:avLst/>
              <a:gdLst/>
              <a:ahLst/>
              <a:cxnLst/>
              <a:rect l="l" t="t" r="r" b="b"/>
              <a:pathLst>
                <a:path w="16746" h="65081" extrusionOk="0">
                  <a:moveTo>
                    <a:pt x="8434" y="0"/>
                  </a:moveTo>
                  <a:cubicBezTo>
                    <a:pt x="8414" y="0"/>
                    <a:pt x="8394" y="0"/>
                    <a:pt x="8373" y="1"/>
                  </a:cubicBezTo>
                  <a:cubicBezTo>
                    <a:pt x="3770" y="1"/>
                    <a:pt x="34" y="3737"/>
                    <a:pt x="34" y="8340"/>
                  </a:cubicBezTo>
                  <a:lnTo>
                    <a:pt x="1" y="65081"/>
                  </a:lnTo>
                  <a:lnTo>
                    <a:pt x="16712" y="65081"/>
                  </a:lnTo>
                  <a:lnTo>
                    <a:pt x="16712" y="8340"/>
                  </a:lnTo>
                  <a:cubicBezTo>
                    <a:pt x="16746" y="3724"/>
                    <a:pt x="13010" y="0"/>
                    <a:pt x="8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3" name="Google Shape;1743;p57"/>
            <p:cNvSpPr/>
            <p:nvPr/>
          </p:nvSpPr>
          <p:spPr>
            <a:xfrm>
              <a:off x="4114775" y="1710825"/>
              <a:ext cx="417000" cy="5875"/>
            </a:xfrm>
            <a:custGeom>
              <a:avLst/>
              <a:gdLst/>
              <a:ahLst/>
              <a:cxnLst/>
              <a:rect l="l" t="t" r="r" b="b"/>
              <a:pathLst>
                <a:path w="16680" h="235" extrusionOk="0">
                  <a:moveTo>
                    <a:pt x="8340" y="1"/>
                  </a:moveTo>
                  <a:cubicBezTo>
                    <a:pt x="3770" y="1"/>
                    <a:pt x="1" y="68"/>
                    <a:pt x="1" y="134"/>
                  </a:cubicBezTo>
                  <a:cubicBezTo>
                    <a:pt x="1" y="168"/>
                    <a:pt x="3737" y="234"/>
                    <a:pt x="8340" y="234"/>
                  </a:cubicBezTo>
                  <a:cubicBezTo>
                    <a:pt x="12976" y="234"/>
                    <a:pt x="16679" y="168"/>
                    <a:pt x="16679" y="134"/>
                  </a:cubicBezTo>
                  <a:cubicBezTo>
                    <a:pt x="16679" y="68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4" name="Google Shape;1744;p57"/>
            <p:cNvSpPr/>
            <p:nvPr/>
          </p:nvSpPr>
          <p:spPr>
            <a:xfrm>
              <a:off x="4114775" y="2073600"/>
              <a:ext cx="417000" cy="5025"/>
            </a:xfrm>
            <a:custGeom>
              <a:avLst/>
              <a:gdLst/>
              <a:ahLst/>
              <a:cxnLst/>
              <a:rect l="l" t="t" r="r" b="b"/>
              <a:pathLst>
                <a:path w="16680" h="201" extrusionOk="0">
                  <a:moveTo>
                    <a:pt x="8340" y="0"/>
                  </a:moveTo>
                  <a:cubicBezTo>
                    <a:pt x="3770" y="0"/>
                    <a:pt x="1" y="34"/>
                    <a:pt x="1" y="100"/>
                  </a:cubicBezTo>
                  <a:cubicBezTo>
                    <a:pt x="1" y="167"/>
                    <a:pt x="3737" y="200"/>
                    <a:pt x="8340" y="200"/>
                  </a:cubicBezTo>
                  <a:cubicBezTo>
                    <a:pt x="12976" y="200"/>
                    <a:pt x="16679" y="167"/>
                    <a:pt x="16679" y="100"/>
                  </a:cubicBezTo>
                  <a:cubicBezTo>
                    <a:pt x="16679" y="34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5" name="Google Shape;1745;p57"/>
            <p:cNvSpPr/>
            <p:nvPr/>
          </p:nvSpPr>
          <p:spPr>
            <a:xfrm>
              <a:off x="4228200" y="1714175"/>
              <a:ext cx="5025" cy="361950"/>
            </a:xfrm>
            <a:custGeom>
              <a:avLst/>
              <a:gdLst/>
              <a:ahLst/>
              <a:cxnLst/>
              <a:rect l="l" t="t" r="r" b="b"/>
              <a:pathLst>
                <a:path w="201" h="14478" extrusionOk="0">
                  <a:moveTo>
                    <a:pt x="100" y="0"/>
                  </a:moveTo>
                  <a:cubicBezTo>
                    <a:pt x="67" y="0"/>
                    <a:pt x="0" y="3236"/>
                    <a:pt x="0" y="7239"/>
                  </a:cubicBezTo>
                  <a:cubicBezTo>
                    <a:pt x="0" y="11242"/>
                    <a:pt x="67" y="14477"/>
                    <a:pt x="100" y="14477"/>
                  </a:cubicBezTo>
                  <a:cubicBezTo>
                    <a:pt x="167" y="14477"/>
                    <a:pt x="200" y="11242"/>
                    <a:pt x="200" y="7239"/>
                  </a:cubicBezTo>
                  <a:cubicBezTo>
                    <a:pt x="200" y="3236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6" name="Google Shape;1746;p57"/>
            <p:cNvSpPr/>
            <p:nvPr/>
          </p:nvSpPr>
          <p:spPr>
            <a:xfrm>
              <a:off x="4279900" y="1804225"/>
              <a:ext cx="34200" cy="29500"/>
            </a:xfrm>
            <a:custGeom>
              <a:avLst/>
              <a:gdLst/>
              <a:ahLst/>
              <a:cxnLst/>
              <a:rect l="l" t="t" r="r" b="b"/>
              <a:pathLst>
                <a:path w="1368" h="1180" extrusionOk="0">
                  <a:moveTo>
                    <a:pt x="601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57"/>
                    <a:pt x="282" y="1179"/>
                    <a:pt x="578" y="1179"/>
                  </a:cubicBezTo>
                  <a:cubicBezTo>
                    <a:pt x="727" y="1179"/>
                    <a:pt x="879" y="1124"/>
                    <a:pt x="1001" y="1002"/>
                  </a:cubicBezTo>
                  <a:cubicBezTo>
                    <a:pt x="1368" y="635"/>
                    <a:pt x="11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7" name="Google Shape;1747;p57"/>
            <p:cNvSpPr/>
            <p:nvPr/>
          </p:nvSpPr>
          <p:spPr>
            <a:xfrm>
              <a:off x="4279900" y="1929325"/>
              <a:ext cx="34200" cy="29850"/>
            </a:xfrm>
            <a:custGeom>
              <a:avLst/>
              <a:gdLst/>
              <a:ahLst/>
              <a:cxnLst/>
              <a:rect l="l" t="t" r="r" b="b"/>
              <a:pathLst>
                <a:path w="1368" h="1194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57"/>
                    <a:pt x="282" y="1194"/>
                    <a:pt x="578" y="1194"/>
                  </a:cubicBezTo>
                  <a:cubicBezTo>
                    <a:pt x="727" y="1194"/>
                    <a:pt x="879" y="1135"/>
                    <a:pt x="1001" y="1001"/>
                  </a:cubicBezTo>
                  <a:cubicBezTo>
                    <a:pt x="1368" y="634"/>
                    <a:pt x="11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8" name="Google Shape;1748;p57"/>
            <p:cNvSpPr/>
            <p:nvPr/>
          </p:nvSpPr>
          <p:spPr>
            <a:xfrm>
              <a:off x="4114775" y="2809950"/>
              <a:ext cx="417000" cy="5875"/>
            </a:xfrm>
            <a:custGeom>
              <a:avLst/>
              <a:gdLst/>
              <a:ahLst/>
              <a:cxnLst/>
              <a:rect l="l" t="t" r="r" b="b"/>
              <a:pathLst>
                <a:path w="16680" h="235" extrusionOk="0">
                  <a:moveTo>
                    <a:pt x="8340" y="1"/>
                  </a:moveTo>
                  <a:cubicBezTo>
                    <a:pt x="3770" y="1"/>
                    <a:pt x="1" y="67"/>
                    <a:pt x="1" y="134"/>
                  </a:cubicBezTo>
                  <a:cubicBezTo>
                    <a:pt x="1" y="167"/>
                    <a:pt x="3737" y="234"/>
                    <a:pt x="8340" y="234"/>
                  </a:cubicBezTo>
                  <a:cubicBezTo>
                    <a:pt x="12976" y="234"/>
                    <a:pt x="16679" y="167"/>
                    <a:pt x="16679" y="134"/>
                  </a:cubicBezTo>
                  <a:cubicBezTo>
                    <a:pt x="16679" y="67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49" name="Google Shape;1749;p57"/>
            <p:cNvSpPr/>
            <p:nvPr/>
          </p:nvSpPr>
          <p:spPr>
            <a:xfrm>
              <a:off x="4228200" y="2450525"/>
              <a:ext cx="5850" cy="362800"/>
            </a:xfrm>
            <a:custGeom>
              <a:avLst/>
              <a:gdLst/>
              <a:ahLst/>
              <a:cxnLst/>
              <a:rect l="l" t="t" r="r" b="b"/>
              <a:pathLst>
                <a:path w="234" h="14512" extrusionOk="0">
                  <a:moveTo>
                    <a:pt x="100" y="1"/>
                  </a:moveTo>
                  <a:cubicBezTo>
                    <a:pt x="67" y="1"/>
                    <a:pt x="0" y="3270"/>
                    <a:pt x="0" y="7239"/>
                  </a:cubicBezTo>
                  <a:cubicBezTo>
                    <a:pt x="0" y="11242"/>
                    <a:pt x="67" y="14511"/>
                    <a:pt x="100" y="14511"/>
                  </a:cubicBezTo>
                  <a:cubicBezTo>
                    <a:pt x="167" y="14511"/>
                    <a:pt x="234" y="11242"/>
                    <a:pt x="234" y="7239"/>
                  </a:cubicBezTo>
                  <a:cubicBezTo>
                    <a:pt x="234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0" name="Google Shape;1750;p57"/>
            <p:cNvSpPr/>
            <p:nvPr/>
          </p:nvSpPr>
          <p:spPr>
            <a:xfrm>
              <a:off x="4279900" y="2541425"/>
              <a:ext cx="29200" cy="29225"/>
            </a:xfrm>
            <a:custGeom>
              <a:avLst/>
              <a:gdLst/>
              <a:ahLst/>
              <a:cxnLst/>
              <a:rect l="l" t="t" r="r" b="b"/>
              <a:pathLst>
                <a:path w="1168" h="1169" extrusionOk="0">
                  <a:moveTo>
                    <a:pt x="601" y="1"/>
                  </a:moveTo>
                  <a:cubicBezTo>
                    <a:pt x="267" y="1"/>
                    <a:pt x="0" y="234"/>
                    <a:pt x="0" y="568"/>
                  </a:cubicBezTo>
                  <a:cubicBezTo>
                    <a:pt x="0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8"/>
                  </a:cubicBezTo>
                  <a:cubicBezTo>
                    <a:pt x="1168" y="234"/>
                    <a:pt x="9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4279900" y="26665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601" y="0"/>
                  </a:moveTo>
                  <a:cubicBezTo>
                    <a:pt x="267" y="0"/>
                    <a:pt x="0" y="267"/>
                    <a:pt x="0" y="567"/>
                  </a:cubicBezTo>
                  <a:cubicBezTo>
                    <a:pt x="0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4114775" y="2445525"/>
              <a:ext cx="417000" cy="5025"/>
            </a:xfrm>
            <a:custGeom>
              <a:avLst/>
              <a:gdLst/>
              <a:ahLst/>
              <a:cxnLst/>
              <a:rect l="l" t="t" r="r" b="b"/>
              <a:pathLst>
                <a:path w="16680" h="201" extrusionOk="0">
                  <a:moveTo>
                    <a:pt x="8340" y="1"/>
                  </a:moveTo>
                  <a:cubicBezTo>
                    <a:pt x="3770" y="1"/>
                    <a:pt x="1" y="34"/>
                    <a:pt x="1" y="101"/>
                  </a:cubicBezTo>
                  <a:cubicBezTo>
                    <a:pt x="1" y="167"/>
                    <a:pt x="3737" y="201"/>
                    <a:pt x="8340" y="201"/>
                  </a:cubicBezTo>
                  <a:cubicBezTo>
                    <a:pt x="12943" y="201"/>
                    <a:pt x="16679" y="167"/>
                    <a:pt x="16679" y="101"/>
                  </a:cubicBezTo>
                  <a:cubicBezTo>
                    <a:pt x="16679" y="34"/>
                    <a:pt x="12943" y="1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4413325" y="2086100"/>
              <a:ext cx="5025" cy="361950"/>
            </a:xfrm>
            <a:custGeom>
              <a:avLst/>
              <a:gdLst/>
              <a:ahLst/>
              <a:cxnLst/>
              <a:rect l="l" t="t" r="r" b="b"/>
              <a:pathLst>
                <a:path w="201" h="14478" extrusionOk="0">
                  <a:moveTo>
                    <a:pt x="100" y="1"/>
                  </a:moveTo>
                  <a:cubicBezTo>
                    <a:pt x="34" y="1"/>
                    <a:pt x="0" y="3236"/>
                    <a:pt x="0" y="7239"/>
                  </a:cubicBezTo>
                  <a:cubicBezTo>
                    <a:pt x="0" y="11242"/>
                    <a:pt x="34" y="14478"/>
                    <a:pt x="100" y="14478"/>
                  </a:cubicBezTo>
                  <a:cubicBezTo>
                    <a:pt x="167" y="14478"/>
                    <a:pt x="201" y="11242"/>
                    <a:pt x="201" y="7239"/>
                  </a:cubicBezTo>
                  <a:cubicBezTo>
                    <a:pt x="201" y="3236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4332425" y="2176175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0"/>
                  </a:moveTo>
                  <a:cubicBezTo>
                    <a:pt x="268" y="0"/>
                    <a:pt x="1" y="634"/>
                    <a:pt x="368" y="1001"/>
                  </a:cubicBezTo>
                  <a:cubicBezTo>
                    <a:pt x="486" y="1119"/>
                    <a:pt x="632" y="1172"/>
                    <a:pt x="775" y="1172"/>
                  </a:cubicBezTo>
                  <a:cubicBezTo>
                    <a:pt x="1077" y="1172"/>
                    <a:pt x="1368" y="940"/>
                    <a:pt x="1368" y="601"/>
                  </a:cubicBezTo>
                  <a:cubicBezTo>
                    <a:pt x="1368" y="267"/>
                    <a:pt x="11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4332425" y="2301250"/>
              <a:ext cx="34225" cy="29325"/>
            </a:xfrm>
            <a:custGeom>
              <a:avLst/>
              <a:gdLst/>
              <a:ahLst/>
              <a:cxnLst/>
              <a:rect l="l" t="t" r="r" b="b"/>
              <a:pathLst>
                <a:path w="1369" h="1173" extrusionOk="0">
                  <a:moveTo>
                    <a:pt x="801" y="1"/>
                  </a:moveTo>
                  <a:cubicBezTo>
                    <a:pt x="268" y="1"/>
                    <a:pt x="1" y="635"/>
                    <a:pt x="368" y="1001"/>
                  </a:cubicBezTo>
                  <a:cubicBezTo>
                    <a:pt x="486" y="1120"/>
                    <a:pt x="632" y="1172"/>
                    <a:pt x="775" y="1172"/>
                  </a:cubicBezTo>
                  <a:cubicBezTo>
                    <a:pt x="1077" y="1172"/>
                    <a:pt x="1368" y="940"/>
                    <a:pt x="1368" y="601"/>
                  </a:cubicBezTo>
                  <a:cubicBezTo>
                    <a:pt x="1368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6" name="Google Shape;1756;p57"/>
            <p:cNvSpPr/>
            <p:nvPr/>
          </p:nvSpPr>
          <p:spPr>
            <a:xfrm>
              <a:off x="4405825" y="1572400"/>
              <a:ext cx="100100" cy="177650"/>
            </a:xfrm>
            <a:custGeom>
              <a:avLst/>
              <a:gdLst/>
              <a:ahLst/>
              <a:cxnLst/>
              <a:rect l="l" t="t" r="r" b="b"/>
              <a:pathLst>
                <a:path w="4004" h="7106" extrusionOk="0">
                  <a:moveTo>
                    <a:pt x="34" y="1"/>
                  </a:moveTo>
                  <a:cubicBezTo>
                    <a:pt x="0" y="34"/>
                    <a:pt x="434" y="234"/>
                    <a:pt x="1001" y="734"/>
                  </a:cubicBezTo>
                  <a:cubicBezTo>
                    <a:pt x="1334" y="1035"/>
                    <a:pt x="1635" y="1368"/>
                    <a:pt x="1902" y="1702"/>
                  </a:cubicBezTo>
                  <a:cubicBezTo>
                    <a:pt x="2235" y="2135"/>
                    <a:pt x="2502" y="2602"/>
                    <a:pt x="2735" y="3103"/>
                  </a:cubicBezTo>
                  <a:cubicBezTo>
                    <a:pt x="3169" y="3970"/>
                    <a:pt x="3503" y="4904"/>
                    <a:pt x="3703" y="5871"/>
                  </a:cubicBezTo>
                  <a:cubicBezTo>
                    <a:pt x="3870" y="6639"/>
                    <a:pt x="3936" y="7106"/>
                    <a:pt x="3970" y="7106"/>
                  </a:cubicBezTo>
                  <a:cubicBezTo>
                    <a:pt x="4003" y="6972"/>
                    <a:pt x="4003" y="6872"/>
                    <a:pt x="3970" y="6739"/>
                  </a:cubicBezTo>
                  <a:cubicBezTo>
                    <a:pt x="3936" y="6438"/>
                    <a:pt x="3903" y="6138"/>
                    <a:pt x="3870" y="5838"/>
                  </a:cubicBezTo>
                  <a:cubicBezTo>
                    <a:pt x="3703" y="4871"/>
                    <a:pt x="3369" y="3903"/>
                    <a:pt x="2936" y="3003"/>
                  </a:cubicBezTo>
                  <a:cubicBezTo>
                    <a:pt x="2702" y="2502"/>
                    <a:pt x="2402" y="2035"/>
                    <a:pt x="2035" y="1602"/>
                  </a:cubicBezTo>
                  <a:cubicBezTo>
                    <a:pt x="1768" y="1235"/>
                    <a:pt x="1435" y="901"/>
                    <a:pt x="1101" y="634"/>
                  </a:cubicBezTo>
                  <a:cubicBezTo>
                    <a:pt x="968" y="501"/>
                    <a:pt x="801" y="401"/>
                    <a:pt x="667" y="334"/>
                  </a:cubicBezTo>
                  <a:cubicBezTo>
                    <a:pt x="567" y="234"/>
                    <a:pt x="467" y="167"/>
                    <a:pt x="334" y="134"/>
                  </a:cubicBezTo>
                  <a:cubicBezTo>
                    <a:pt x="234" y="67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7" name="Google Shape;1757;p57"/>
            <p:cNvSpPr/>
            <p:nvPr/>
          </p:nvSpPr>
          <p:spPr>
            <a:xfrm>
              <a:off x="4335775" y="1552800"/>
              <a:ext cx="30875" cy="7750"/>
            </a:xfrm>
            <a:custGeom>
              <a:avLst/>
              <a:gdLst/>
              <a:ahLst/>
              <a:cxnLst/>
              <a:rect l="l" t="t" r="r" b="b"/>
              <a:pathLst>
                <a:path w="1235" h="310" extrusionOk="0">
                  <a:moveTo>
                    <a:pt x="209" y="1"/>
                  </a:moveTo>
                  <a:cubicBezTo>
                    <a:pt x="100" y="1"/>
                    <a:pt x="34" y="17"/>
                    <a:pt x="34" y="51"/>
                  </a:cubicBezTo>
                  <a:cubicBezTo>
                    <a:pt x="0" y="117"/>
                    <a:pt x="267" y="217"/>
                    <a:pt x="601" y="284"/>
                  </a:cubicBezTo>
                  <a:cubicBezTo>
                    <a:pt x="767" y="301"/>
                    <a:pt x="918" y="309"/>
                    <a:pt x="1030" y="309"/>
                  </a:cubicBezTo>
                  <a:cubicBezTo>
                    <a:pt x="1143" y="309"/>
                    <a:pt x="1218" y="301"/>
                    <a:pt x="1234" y="284"/>
                  </a:cubicBezTo>
                  <a:cubicBezTo>
                    <a:pt x="1234" y="217"/>
                    <a:pt x="968" y="117"/>
                    <a:pt x="634" y="51"/>
                  </a:cubicBezTo>
                  <a:cubicBezTo>
                    <a:pt x="467" y="17"/>
                    <a:pt x="317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8" name="Google Shape;1758;p57"/>
            <p:cNvSpPr/>
            <p:nvPr/>
          </p:nvSpPr>
          <p:spPr>
            <a:xfrm>
              <a:off x="3443475" y="912750"/>
              <a:ext cx="674650" cy="2686950"/>
            </a:xfrm>
            <a:custGeom>
              <a:avLst/>
              <a:gdLst/>
              <a:ahLst/>
              <a:cxnLst/>
              <a:rect l="l" t="t" r="r" b="b"/>
              <a:pathLst>
                <a:path w="26986" h="107478" extrusionOk="0">
                  <a:moveTo>
                    <a:pt x="12075" y="1"/>
                  </a:moveTo>
                  <a:cubicBezTo>
                    <a:pt x="10541" y="1"/>
                    <a:pt x="9140" y="902"/>
                    <a:pt x="8473" y="2269"/>
                  </a:cubicBezTo>
                  <a:lnTo>
                    <a:pt x="2635" y="13344"/>
                  </a:lnTo>
                  <a:cubicBezTo>
                    <a:pt x="901" y="16580"/>
                    <a:pt x="0" y="20215"/>
                    <a:pt x="0" y="23918"/>
                  </a:cubicBezTo>
                  <a:lnTo>
                    <a:pt x="0" y="100907"/>
                  </a:lnTo>
                  <a:lnTo>
                    <a:pt x="10274" y="107478"/>
                  </a:lnTo>
                  <a:lnTo>
                    <a:pt x="17379" y="107478"/>
                  </a:lnTo>
                  <a:lnTo>
                    <a:pt x="26986" y="100907"/>
                  </a:lnTo>
                  <a:lnTo>
                    <a:pt x="26986" y="24252"/>
                  </a:lnTo>
                  <a:cubicBezTo>
                    <a:pt x="26986" y="20716"/>
                    <a:pt x="26119" y="17213"/>
                    <a:pt x="24551" y="14078"/>
                  </a:cubicBezTo>
                  <a:lnTo>
                    <a:pt x="18580" y="2203"/>
                  </a:lnTo>
                  <a:cubicBezTo>
                    <a:pt x="17879" y="868"/>
                    <a:pt x="16512" y="1"/>
                    <a:pt x="15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59" name="Google Shape;1759;p57"/>
            <p:cNvSpPr/>
            <p:nvPr/>
          </p:nvSpPr>
          <p:spPr>
            <a:xfrm>
              <a:off x="2797175" y="2132800"/>
              <a:ext cx="646325" cy="1149175"/>
            </a:xfrm>
            <a:custGeom>
              <a:avLst/>
              <a:gdLst/>
              <a:ahLst/>
              <a:cxnLst/>
              <a:rect l="l" t="t" r="r" b="b"/>
              <a:pathLst>
                <a:path w="25853" h="45967" extrusionOk="0">
                  <a:moveTo>
                    <a:pt x="25852" y="1"/>
                  </a:moveTo>
                  <a:cubicBezTo>
                    <a:pt x="25852" y="1"/>
                    <a:pt x="21616" y="18347"/>
                    <a:pt x="10808" y="26453"/>
                  </a:cubicBezTo>
                  <a:cubicBezTo>
                    <a:pt x="0" y="34559"/>
                    <a:pt x="0" y="45967"/>
                    <a:pt x="0" y="45967"/>
                  </a:cubicBezTo>
                  <a:lnTo>
                    <a:pt x="25852" y="45967"/>
                  </a:lnTo>
                  <a:lnTo>
                    <a:pt x="258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0" name="Google Shape;1760;p57"/>
            <p:cNvSpPr/>
            <p:nvPr/>
          </p:nvSpPr>
          <p:spPr>
            <a:xfrm>
              <a:off x="4118100" y="2132800"/>
              <a:ext cx="646325" cy="1149175"/>
            </a:xfrm>
            <a:custGeom>
              <a:avLst/>
              <a:gdLst/>
              <a:ahLst/>
              <a:cxnLst/>
              <a:rect l="l" t="t" r="r" b="b"/>
              <a:pathLst>
                <a:path w="25853" h="45967" extrusionOk="0">
                  <a:moveTo>
                    <a:pt x="1" y="1"/>
                  </a:moveTo>
                  <a:lnTo>
                    <a:pt x="1" y="45967"/>
                  </a:lnTo>
                  <a:lnTo>
                    <a:pt x="25853" y="45967"/>
                  </a:lnTo>
                  <a:cubicBezTo>
                    <a:pt x="25853" y="45967"/>
                    <a:pt x="25853" y="34559"/>
                    <a:pt x="15045" y="26453"/>
                  </a:cubicBezTo>
                  <a:cubicBezTo>
                    <a:pt x="4204" y="183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1" name="Google Shape;1761;p57"/>
            <p:cNvSpPr/>
            <p:nvPr/>
          </p:nvSpPr>
          <p:spPr>
            <a:xfrm>
              <a:off x="2797175" y="2132800"/>
              <a:ext cx="646325" cy="1149175"/>
            </a:xfrm>
            <a:custGeom>
              <a:avLst/>
              <a:gdLst/>
              <a:ahLst/>
              <a:cxnLst/>
              <a:rect l="l" t="t" r="r" b="b"/>
              <a:pathLst>
                <a:path w="25853" h="45967" extrusionOk="0">
                  <a:moveTo>
                    <a:pt x="25852" y="1"/>
                  </a:moveTo>
                  <a:cubicBezTo>
                    <a:pt x="25852" y="1"/>
                    <a:pt x="21616" y="18347"/>
                    <a:pt x="10808" y="26453"/>
                  </a:cubicBezTo>
                  <a:cubicBezTo>
                    <a:pt x="0" y="34559"/>
                    <a:pt x="0" y="45967"/>
                    <a:pt x="0" y="45967"/>
                  </a:cubicBezTo>
                  <a:lnTo>
                    <a:pt x="25852" y="45967"/>
                  </a:lnTo>
                  <a:lnTo>
                    <a:pt x="25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2" name="Google Shape;1762;p57"/>
            <p:cNvSpPr/>
            <p:nvPr/>
          </p:nvSpPr>
          <p:spPr>
            <a:xfrm>
              <a:off x="4118100" y="2132800"/>
              <a:ext cx="646325" cy="1149175"/>
            </a:xfrm>
            <a:custGeom>
              <a:avLst/>
              <a:gdLst/>
              <a:ahLst/>
              <a:cxnLst/>
              <a:rect l="l" t="t" r="r" b="b"/>
              <a:pathLst>
                <a:path w="25853" h="45967" extrusionOk="0">
                  <a:moveTo>
                    <a:pt x="1" y="1"/>
                  </a:moveTo>
                  <a:lnTo>
                    <a:pt x="1" y="45967"/>
                  </a:lnTo>
                  <a:lnTo>
                    <a:pt x="25853" y="45967"/>
                  </a:lnTo>
                  <a:cubicBezTo>
                    <a:pt x="25853" y="45967"/>
                    <a:pt x="25853" y="34559"/>
                    <a:pt x="15045" y="26453"/>
                  </a:cubicBezTo>
                  <a:cubicBezTo>
                    <a:pt x="4204" y="1834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3" name="Google Shape;1763;p57"/>
            <p:cNvSpPr/>
            <p:nvPr/>
          </p:nvSpPr>
          <p:spPr>
            <a:xfrm>
              <a:off x="3487650" y="1640775"/>
              <a:ext cx="6700" cy="635500"/>
            </a:xfrm>
            <a:custGeom>
              <a:avLst/>
              <a:gdLst/>
              <a:ahLst/>
              <a:cxnLst/>
              <a:rect l="l" t="t" r="r" b="b"/>
              <a:pathLst>
                <a:path w="268" h="25420" extrusionOk="0">
                  <a:moveTo>
                    <a:pt x="134" y="1"/>
                  </a:moveTo>
                  <a:cubicBezTo>
                    <a:pt x="68" y="1"/>
                    <a:pt x="1" y="5705"/>
                    <a:pt x="1" y="12710"/>
                  </a:cubicBezTo>
                  <a:cubicBezTo>
                    <a:pt x="1" y="19715"/>
                    <a:pt x="68" y="25419"/>
                    <a:pt x="134" y="25419"/>
                  </a:cubicBezTo>
                  <a:cubicBezTo>
                    <a:pt x="168" y="25419"/>
                    <a:pt x="268" y="19682"/>
                    <a:pt x="268" y="12710"/>
                  </a:cubicBezTo>
                  <a:cubicBezTo>
                    <a:pt x="268" y="5705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4" name="Google Shape;1764;p57"/>
            <p:cNvSpPr/>
            <p:nvPr/>
          </p:nvSpPr>
          <p:spPr>
            <a:xfrm>
              <a:off x="3494325" y="1453150"/>
              <a:ext cx="6700" cy="57575"/>
            </a:xfrm>
            <a:custGeom>
              <a:avLst/>
              <a:gdLst/>
              <a:ahLst/>
              <a:cxnLst/>
              <a:rect l="l" t="t" r="r" b="b"/>
              <a:pathLst>
                <a:path w="268" h="2303" extrusionOk="0">
                  <a:moveTo>
                    <a:pt x="134" y="0"/>
                  </a:moveTo>
                  <a:cubicBezTo>
                    <a:pt x="34" y="367"/>
                    <a:pt x="1" y="768"/>
                    <a:pt x="34" y="1135"/>
                  </a:cubicBezTo>
                  <a:cubicBezTo>
                    <a:pt x="1" y="1535"/>
                    <a:pt x="34" y="1935"/>
                    <a:pt x="134" y="2302"/>
                  </a:cubicBezTo>
                  <a:cubicBezTo>
                    <a:pt x="234" y="1935"/>
                    <a:pt x="268" y="1535"/>
                    <a:pt x="234" y="1135"/>
                  </a:cubicBezTo>
                  <a:cubicBezTo>
                    <a:pt x="268" y="768"/>
                    <a:pt x="234" y="367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5" name="Google Shape;1765;p57"/>
            <p:cNvSpPr/>
            <p:nvPr/>
          </p:nvSpPr>
          <p:spPr>
            <a:xfrm>
              <a:off x="3502675" y="961125"/>
              <a:ext cx="205175" cy="393650"/>
            </a:xfrm>
            <a:custGeom>
              <a:avLst/>
              <a:gdLst/>
              <a:ahLst/>
              <a:cxnLst/>
              <a:rect l="l" t="t" r="r" b="b"/>
              <a:pathLst>
                <a:path w="8207" h="15746" extrusionOk="0">
                  <a:moveTo>
                    <a:pt x="8139" y="0"/>
                  </a:moveTo>
                  <a:cubicBezTo>
                    <a:pt x="8089" y="0"/>
                    <a:pt x="6228" y="3524"/>
                    <a:pt x="4003" y="7840"/>
                  </a:cubicBezTo>
                  <a:cubicBezTo>
                    <a:pt x="1768" y="12176"/>
                    <a:pt x="0" y="15712"/>
                    <a:pt x="67" y="15745"/>
                  </a:cubicBezTo>
                  <a:cubicBezTo>
                    <a:pt x="67" y="15745"/>
                    <a:pt x="68" y="15746"/>
                    <a:pt x="68" y="15746"/>
                  </a:cubicBezTo>
                  <a:cubicBezTo>
                    <a:pt x="151" y="15746"/>
                    <a:pt x="1979" y="12256"/>
                    <a:pt x="4203" y="7940"/>
                  </a:cubicBezTo>
                  <a:cubicBezTo>
                    <a:pt x="6438" y="3570"/>
                    <a:pt x="8206" y="34"/>
                    <a:pt x="8140" y="1"/>
                  </a:cubicBezTo>
                  <a:cubicBezTo>
                    <a:pt x="8139" y="1"/>
                    <a:pt x="8139" y="0"/>
                    <a:pt x="813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6" name="Google Shape;1766;p57"/>
            <p:cNvSpPr/>
            <p:nvPr/>
          </p:nvSpPr>
          <p:spPr>
            <a:xfrm>
              <a:off x="2848050" y="2433850"/>
              <a:ext cx="525400" cy="808950"/>
            </a:xfrm>
            <a:custGeom>
              <a:avLst/>
              <a:gdLst/>
              <a:ahLst/>
              <a:cxnLst/>
              <a:rect l="l" t="t" r="r" b="b"/>
              <a:pathLst>
                <a:path w="21016" h="32358" extrusionOk="0">
                  <a:moveTo>
                    <a:pt x="21015" y="1"/>
                  </a:moveTo>
                  <a:cubicBezTo>
                    <a:pt x="20982" y="34"/>
                    <a:pt x="20982" y="67"/>
                    <a:pt x="20982" y="101"/>
                  </a:cubicBezTo>
                  <a:cubicBezTo>
                    <a:pt x="20948" y="167"/>
                    <a:pt x="20948" y="234"/>
                    <a:pt x="20915" y="367"/>
                  </a:cubicBezTo>
                  <a:cubicBezTo>
                    <a:pt x="20882" y="501"/>
                    <a:pt x="20848" y="668"/>
                    <a:pt x="20815" y="834"/>
                  </a:cubicBezTo>
                  <a:cubicBezTo>
                    <a:pt x="20748" y="1068"/>
                    <a:pt x="20681" y="1268"/>
                    <a:pt x="20615" y="1502"/>
                  </a:cubicBezTo>
                  <a:cubicBezTo>
                    <a:pt x="20214" y="2836"/>
                    <a:pt x="19681" y="4137"/>
                    <a:pt x="18947" y="5338"/>
                  </a:cubicBezTo>
                  <a:cubicBezTo>
                    <a:pt x="17879" y="7139"/>
                    <a:pt x="16645" y="8807"/>
                    <a:pt x="15211" y="10308"/>
                  </a:cubicBezTo>
                  <a:cubicBezTo>
                    <a:pt x="13610" y="12042"/>
                    <a:pt x="11708" y="13810"/>
                    <a:pt x="9707" y="15645"/>
                  </a:cubicBezTo>
                  <a:cubicBezTo>
                    <a:pt x="7806" y="17380"/>
                    <a:pt x="6104" y="19281"/>
                    <a:pt x="4570" y="21349"/>
                  </a:cubicBezTo>
                  <a:cubicBezTo>
                    <a:pt x="3936" y="22250"/>
                    <a:pt x="3302" y="23217"/>
                    <a:pt x="2769" y="24185"/>
                  </a:cubicBezTo>
                  <a:cubicBezTo>
                    <a:pt x="2302" y="25018"/>
                    <a:pt x="1868" y="25919"/>
                    <a:pt x="1468" y="26820"/>
                  </a:cubicBezTo>
                  <a:cubicBezTo>
                    <a:pt x="934" y="28121"/>
                    <a:pt x="534" y="29455"/>
                    <a:pt x="234" y="30856"/>
                  </a:cubicBezTo>
                  <a:cubicBezTo>
                    <a:pt x="133" y="31323"/>
                    <a:pt x="67" y="31723"/>
                    <a:pt x="33" y="31990"/>
                  </a:cubicBezTo>
                  <a:lnTo>
                    <a:pt x="0" y="32257"/>
                  </a:lnTo>
                  <a:cubicBezTo>
                    <a:pt x="0" y="32290"/>
                    <a:pt x="0" y="32324"/>
                    <a:pt x="0" y="32357"/>
                  </a:cubicBezTo>
                  <a:cubicBezTo>
                    <a:pt x="0" y="32324"/>
                    <a:pt x="33" y="32290"/>
                    <a:pt x="33" y="32257"/>
                  </a:cubicBezTo>
                  <a:lnTo>
                    <a:pt x="100" y="31990"/>
                  </a:lnTo>
                  <a:cubicBezTo>
                    <a:pt x="133" y="31723"/>
                    <a:pt x="200" y="31356"/>
                    <a:pt x="334" y="30856"/>
                  </a:cubicBezTo>
                  <a:cubicBezTo>
                    <a:pt x="634" y="29488"/>
                    <a:pt x="1101" y="28154"/>
                    <a:pt x="1635" y="26886"/>
                  </a:cubicBezTo>
                  <a:cubicBezTo>
                    <a:pt x="2035" y="25986"/>
                    <a:pt x="2468" y="25119"/>
                    <a:pt x="2935" y="24285"/>
                  </a:cubicBezTo>
                  <a:cubicBezTo>
                    <a:pt x="3503" y="23317"/>
                    <a:pt x="4103" y="22383"/>
                    <a:pt x="4770" y="21483"/>
                  </a:cubicBezTo>
                  <a:cubicBezTo>
                    <a:pt x="6271" y="19414"/>
                    <a:pt x="8006" y="17513"/>
                    <a:pt x="9874" y="15812"/>
                  </a:cubicBezTo>
                  <a:cubicBezTo>
                    <a:pt x="11875" y="13977"/>
                    <a:pt x="13777" y="12209"/>
                    <a:pt x="15378" y="10441"/>
                  </a:cubicBezTo>
                  <a:cubicBezTo>
                    <a:pt x="16812" y="8907"/>
                    <a:pt x="18046" y="7239"/>
                    <a:pt x="19080" y="5404"/>
                  </a:cubicBezTo>
                  <a:cubicBezTo>
                    <a:pt x="19814" y="4170"/>
                    <a:pt x="20348" y="2869"/>
                    <a:pt x="20715" y="1502"/>
                  </a:cubicBezTo>
                  <a:cubicBezTo>
                    <a:pt x="20782" y="1301"/>
                    <a:pt x="20815" y="1068"/>
                    <a:pt x="20882" y="868"/>
                  </a:cubicBezTo>
                  <a:lnTo>
                    <a:pt x="20948" y="401"/>
                  </a:lnTo>
                  <a:cubicBezTo>
                    <a:pt x="20982" y="267"/>
                    <a:pt x="21015" y="167"/>
                    <a:pt x="21015" y="101"/>
                  </a:cubicBezTo>
                  <a:cubicBezTo>
                    <a:pt x="21015" y="67"/>
                    <a:pt x="21015" y="34"/>
                    <a:pt x="210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7" name="Google Shape;1767;p57"/>
            <p:cNvSpPr/>
            <p:nvPr/>
          </p:nvSpPr>
          <p:spPr>
            <a:xfrm>
              <a:off x="3602750" y="1328900"/>
              <a:ext cx="355275" cy="244350"/>
            </a:xfrm>
            <a:custGeom>
              <a:avLst/>
              <a:gdLst/>
              <a:ahLst/>
              <a:cxnLst/>
              <a:rect l="l" t="t" r="r" b="b"/>
              <a:pathLst>
                <a:path w="14211" h="9774" extrusionOk="0">
                  <a:moveTo>
                    <a:pt x="4870" y="0"/>
                  </a:moveTo>
                  <a:cubicBezTo>
                    <a:pt x="2168" y="0"/>
                    <a:pt x="0" y="2202"/>
                    <a:pt x="0" y="4904"/>
                  </a:cubicBezTo>
                  <a:cubicBezTo>
                    <a:pt x="0" y="7606"/>
                    <a:pt x="2168" y="9774"/>
                    <a:pt x="4870" y="9774"/>
                  </a:cubicBezTo>
                  <a:lnTo>
                    <a:pt x="9340" y="9774"/>
                  </a:lnTo>
                  <a:cubicBezTo>
                    <a:pt x="12042" y="9774"/>
                    <a:pt x="14210" y="7606"/>
                    <a:pt x="14210" y="4904"/>
                  </a:cubicBezTo>
                  <a:cubicBezTo>
                    <a:pt x="14210" y="2202"/>
                    <a:pt x="12042" y="0"/>
                    <a:pt x="934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768" name="Google Shape;1768;p57"/>
            <p:cNvSpPr/>
            <p:nvPr/>
          </p:nvSpPr>
          <p:spPr>
            <a:xfrm>
              <a:off x="3443475" y="3367850"/>
              <a:ext cx="674650" cy="231850"/>
            </a:xfrm>
            <a:custGeom>
              <a:avLst/>
              <a:gdLst/>
              <a:ahLst/>
              <a:cxnLst/>
              <a:rect l="l" t="t" r="r" b="b"/>
              <a:pathLst>
                <a:path w="26986" h="9274" extrusionOk="0">
                  <a:moveTo>
                    <a:pt x="0" y="1"/>
                  </a:moveTo>
                  <a:lnTo>
                    <a:pt x="0" y="2703"/>
                  </a:lnTo>
                  <a:lnTo>
                    <a:pt x="10274" y="9274"/>
                  </a:lnTo>
                  <a:lnTo>
                    <a:pt x="17379" y="9274"/>
                  </a:lnTo>
                  <a:lnTo>
                    <a:pt x="26986" y="2703"/>
                  </a:lnTo>
                  <a:lnTo>
                    <a:pt x="269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769" name="Google Shape;1769;p57"/>
          <p:cNvSpPr/>
          <p:nvPr/>
        </p:nvSpPr>
        <p:spPr>
          <a:xfrm>
            <a:off x="1830550" y="4605175"/>
            <a:ext cx="206400" cy="20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70" name="Google Shape;1770;p57"/>
          <p:cNvSpPr/>
          <p:nvPr/>
        </p:nvSpPr>
        <p:spPr>
          <a:xfrm>
            <a:off x="1307525" y="4400125"/>
            <a:ext cx="102000" cy="1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71" name="Google Shape;1771;p57"/>
          <p:cNvSpPr/>
          <p:nvPr/>
        </p:nvSpPr>
        <p:spPr>
          <a:xfrm>
            <a:off x="1694275" y="4678075"/>
            <a:ext cx="60600" cy="6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1019775" y="4738675"/>
            <a:ext cx="174900" cy="17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63" name="תמונה 162">
            <a:extLst>
              <a:ext uri="{FF2B5EF4-FFF2-40B4-BE49-F238E27FC236}">
                <a16:creationId xmlns:a16="http://schemas.microsoft.com/office/drawing/2014/main" id="{4CAFA179-9C9A-411A-8B50-65F844DAC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88" y="2163745"/>
            <a:ext cx="2005573" cy="911624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798022-D8BD-44FC-B71C-2F852E54E8E1}"/>
              </a:ext>
            </a:extLst>
          </p:cNvPr>
          <p:cNvSpPr txBox="1"/>
          <p:nvPr/>
        </p:nvSpPr>
        <p:spPr>
          <a:xfrm>
            <a:off x="512779" y="901297"/>
            <a:ext cx="27999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CC6600"/>
                </a:solidFill>
              </a:rPr>
              <a:t>למשל לגבי מדיניות הערכה...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" grpId="0" build="p"/>
      <p:bldP spid="1628" grpId="0" build="p"/>
      <p:bldP spid="16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65;p49">
            <a:extLst>
              <a:ext uri="{FF2B5EF4-FFF2-40B4-BE49-F238E27FC236}">
                <a16:creationId xmlns:a16="http://schemas.microsoft.com/office/drawing/2014/main" id="{01FD4A04-7D06-4A0A-8651-236D1187AEE3}"/>
              </a:ext>
            </a:extLst>
          </p:cNvPr>
          <p:cNvGrpSpPr/>
          <p:nvPr/>
        </p:nvGrpSpPr>
        <p:grpSpPr>
          <a:xfrm>
            <a:off x="6729150" y="2221617"/>
            <a:ext cx="2522257" cy="2921883"/>
            <a:chOff x="4793389" y="827500"/>
            <a:chExt cx="3253686" cy="3769199"/>
          </a:xfrm>
        </p:grpSpPr>
        <p:sp>
          <p:nvSpPr>
            <p:cNvPr id="5" name="Google Shape;1066;p49">
              <a:extLst>
                <a:ext uri="{FF2B5EF4-FFF2-40B4-BE49-F238E27FC236}">
                  <a16:creationId xmlns:a16="http://schemas.microsoft.com/office/drawing/2014/main" id="{DBDAB9F4-9A30-44C8-8774-05A0A1F8659E}"/>
                </a:ext>
              </a:extLst>
            </p:cNvPr>
            <p:cNvSpPr/>
            <p:nvPr/>
          </p:nvSpPr>
          <p:spPr>
            <a:xfrm>
              <a:off x="7641175" y="2499425"/>
              <a:ext cx="251700" cy="25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67;p49">
              <a:extLst>
                <a:ext uri="{FF2B5EF4-FFF2-40B4-BE49-F238E27FC236}">
                  <a16:creationId xmlns:a16="http://schemas.microsoft.com/office/drawing/2014/main" id="{201AC0AB-F2D0-4722-AB86-08BC59767A27}"/>
                </a:ext>
              </a:extLst>
            </p:cNvPr>
            <p:cNvGrpSpPr/>
            <p:nvPr/>
          </p:nvGrpSpPr>
          <p:grpSpPr>
            <a:xfrm>
              <a:off x="4793389" y="885286"/>
              <a:ext cx="2789865" cy="3711413"/>
              <a:chOff x="1797300" y="999075"/>
              <a:chExt cx="3000500" cy="3991625"/>
            </a:xfrm>
          </p:grpSpPr>
          <p:sp>
            <p:nvSpPr>
              <p:cNvPr id="12" name="Google Shape;1069;p49">
                <a:extLst>
                  <a:ext uri="{FF2B5EF4-FFF2-40B4-BE49-F238E27FC236}">
                    <a16:creationId xmlns:a16="http://schemas.microsoft.com/office/drawing/2014/main" id="{1E308B78-080F-4727-AF78-E15DF3389EA8}"/>
                  </a:ext>
                </a:extLst>
              </p:cNvPr>
              <p:cNvSpPr/>
              <p:nvPr/>
            </p:nvSpPr>
            <p:spPr>
              <a:xfrm>
                <a:off x="2449425" y="1118750"/>
                <a:ext cx="73400" cy="2385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9541" extrusionOk="0">
                    <a:moveTo>
                      <a:pt x="0" y="0"/>
                    </a:moveTo>
                    <a:lnTo>
                      <a:pt x="0" y="9540"/>
                    </a:lnTo>
                    <a:lnTo>
                      <a:pt x="2936" y="9540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70;p49">
                <a:extLst>
                  <a:ext uri="{FF2B5EF4-FFF2-40B4-BE49-F238E27FC236}">
                    <a16:creationId xmlns:a16="http://schemas.microsoft.com/office/drawing/2014/main" id="{A6E621DD-3136-4822-83CF-607382EF79D4}"/>
                  </a:ext>
                </a:extLst>
              </p:cNvPr>
              <p:cNvSpPr/>
              <p:nvPr/>
            </p:nvSpPr>
            <p:spPr>
              <a:xfrm>
                <a:off x="2441925" y="999075"/>
                <a:ext cx="10342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3553" extrusionOk="0">
                    <a:moveTo>
                      <a:pt x="1784" y="1"/>
                    </a:moveTo>
                    <a:cubicBezTo>
                      <a:pt x="870" y="1"/>
                      <a:pt x="0" y="702"/>
                      <a:pt x="0" y="1785"/>
                    </a:cubicBezTo>
                    <a:cubicBezTo>
                      <a:pt x="0" y="2752"/>
                      <a:pt x="767" y="3520"/>
                      <a:pt x="1768" y="3553"/>
                    </a:cubicBezTo>
                    <a:cubicBezTo>
                      <a:pt x="3336" y="3553"/>
                      <a:pt x="4136" y="1652"/>
                      <a:pt x="3036" y="517"/>
                    </a:cubicBezTo>
                    <a:cubicBezTo>
                      <a:pt x="2669" y="161"/>
                      <a:pt x="2221" y="1"/>
                      <a:pt x="17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83;p49">
                <a:extLst>
                  <a:ext uri="{FF2B5EF4-FFF2-40B4-BE49-F238E27FC236}">
                    <a16:creationId xmlns:a16="http://schemas.microsoft.com/office/drawing/2014/main" id="{4E294D23-74E4-4C4E-9FAE-D1E4E847D9C4}"/>
                  </a:ext>
                </a:extLst>
              </p:cNvPr>
              <p:cNvSpPr/>
              <p:nvPr/>
            </p:nvSpPr>
            <p:spPr>
              <a:xfrm>
                <a:off x="1797300" y="1672200"/>
                <a:ext cx="23767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7725" extrusionOk="0">
                    <a:moveTo>
                      <a:pt x="6577" y="0"/>
                    </a:moveTo>
                    <a:cubicBezTo>
                      <a:pt x="5423" y="0"/>
                      <a:pt x="4310" y="1068"/>
                      <a:pt x="4637" y="2446"/>
                    </a:cubicBezTo>
                    <a:cubicBezTo>
                      <a:pt x="3069" y="2346"/>
                      <a:pt x="1635" y="1613"/>
                      <a:pt x="634" y="378"/>
                    </a:cubicBezTo>
                    <a:lnTo>
                      <a:pt x="634" y="378"/>
                    </a:lnTo>
                    <a:cubicBezTo>
                      <a:pt x="133" y="1279"/>
                      <a:pt x="400" y="2413"/>
                      <a:pt x="1234" y="2980"/>
                    </a:cubicBezTo>
                    <a:cubicBezTo>
                      <a:pt x="934" y="2980"/>
                      <a:pt x="634" y="2913"/>
                      <a:pt x="367" y="2747"/>
                    </a:cubicBezTo>
                    <a:lnTo>
                      <a:pt x="367" y="2747"/>
                    </a:lnTo>
                    <a:cubicBezTo>
                      <a:pt x="334" y="3681"/>
                      <a:pt x="1001" y="4515"/>
                      <a:pt x="1935" y="4681"/>
                    </a:cubicBezTo>
                    <a:cubicBezTo>
                      <a:pt x="1749" y="4723"/>
                      <a:pt x="1564" y="4751"/>
                      <a:pt x="1378" y="4751"/>
                    </a:cubicBezTo>
                    <a:cubicBezTo>
                      <a:pt x="1263" y="4751"/>
                      <a:pt x="1149" y="4740"/>
                      <a:pt x="1034" y="4715"/>
                    </a:cubicBezTo>
                    <a:lnTo>
                      <a:pt x="1034" y="4715"/>
                    </a:lnTo>
                    <a:cubicBezTo>
                      <a:pt x="1301" y="5515"/>
                      <a:pt x="2035" y="6049"/>
                      <a:pt x="2869" y="6082"/>
                    </a:cubicBezTo>
                    <a:cubicBezTo>
                      <a:pt x="2166" y="6588"/>
                      <a:pt x="1346" y="6881"/>
                      <a:pt x="486" y="6881"/>
                    </a:cubicBezTo>
                    <a:cubicBezTo>
                      <a:pt x="325" y="6881"/>
                      <a:pt x="163" y="6871"/>
                      <a:pt x="0" y="6850"/>
                    </a:cubicBezTo>
                    <a:lnTo>
                      <a:pt x="0" y="6850"/>
                    </a:lnTo>
                    <a:cubicBezTo>
                      <a:pt x="953" y="7452"/>
                      <a:pt x="1978" y="7725"/>
                      <a:pt x="2975" y="7725"/>
                    </a:cubicBezTo>
                    <a:cubicBezTo>
                      <a:pt x="5955" y="7725"/>
                      <a:pt x="8689" y="5287"/>
                      <a:pt x="8539" y="1913"/>
                    </a:cubicBezTo>
                    <a:cubicBezTo>
                      <a:pt x="8906" y="1646"/>
                      <a:pt x="9240" y="1312"/>
                      <a:pt x="9507" y="945"/>
                    </a:cubicBezTo>
                    <a:lnTo>
                      <a:pt x="9507" y="945"/>
                    </a:lnTo>
                    <a:cubicBezTo>
                      <a:pt x="9140" y="1079"/>
                      <a:pt x="8740" y="1179"/>
                      <a:pt x="8373" y="1246"/>
                    </a:cubicBezTo>
                    <a:cubicBezTo>
                      <a:pt x="8773" y="1012"/>
                      <a:pt x="9073" y="612"/>
                      <a:pt x="9240" y="178"/>
                    </a:cubicBezTo>
                    <a:lnTo>
                      <a:pt x="9240" y="178"/>
                    </a:lnTo>
                    <a:cubicBezTo>
                      <a:pt x="8840" y="412"/>
                      <a:pt x="8439" y="578"/>
                      <a:pt x="7972" y="645"/>
                    </a:cubicBezTo>
                    <a:cubicBezTo>
                      <a:pt x="7573" y="196"/>
                      <a:pt x="7071" y="0"/>
                      <a:pt x="6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85;p49">
                <a:extLst>
                  <a:ext uri="{FF2B5EF4-FFF2-40B4-BE49-F238E27FC236}">
                    <a16:creationId xmlns:a16="http://schemas.microsoft.com/office/drawing/2014/main" id="{4D1CB00E-DE81-4930-863C-29FDC1FE1B3C}"/>
                  </a:ext>
                </a:extLst>
              </p:cNvPr>
              <p:cNvSpPr/>
              <p:nvPr/>
            </p:nvSpPr>
            <p:spPr>
              <a:xfrm>
                <a:off x="1999925" y="3887600"/>
                <a:ext cx="455350" cy="4532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18129" extrusionOk="0">
                    <a:moveTo>
                      <a:pt x="11859" y="1492"/>
                    </a:moveTo>
                    <a:cubicBezTo>
                      <a:pt x="12047" y="1492"/>
                      <a:pt x="12232" y="1503"/>
                      <a:pt x="12410" y="1527"/>
                    </a:cubicBezTo>
                    <a:cubicBezTo>
                      <a:pt x="12810" y="1560"/>
                      <a:pt x="13177" y="1693"/>
                      <a:pt x="13510" y="1927"/>
                    </a:cubicBezTo>
                    <a:cubicBezTo>
                      <a:pt x="13844" y="2127"/>
                      <a:pt x="14111" y="2394"/>
                      <a:pt x="14344" y="2694"/>
                    </a:cubicBezTo>
                    <a:cubicBezTo>
                      <a:pt x="14645" y="3161"/>
                      <a:pt x="14845" y="3628"/>
                      <a:pt x="14978" y="4162"/>
                    </a:cubicBezTo>
                    <a:cubicBezTo>
                      <a:pt x="15245" y="5029"/>
                      <a:pt x="15312" y="5263"/>
                      <a:pt x="15812" y="7464"/>
                    </a:cubicBezTo>
                    <a:cubicBezTo>
                      <a:pt x="16346" y="9632"/>
                      <a:pt x="16379" y="9899"/>
                      <a:pt x="16546" y="10800"/>
                    </a:cubicBezTo>
                    <a:cubicBezTo>
                      <a:pt x="16679" y="11300"/>
                      <a:pt x="16713" y="11834"/>
                      <a:pt x="16646" y="12368"/>
                    </a:cubicBezTo>
                    <a:cubicBezTo>
                      <a:pt x="16579" y="12768"/>
                      <a:pt x="16446" y="13135"/>
                      <a:pt x="16246" y="13468"/>
                    </a:cubicBezTo>
                    <a:cubicBezTo>
                      <a:pt x="16046" y="13802"/>
                      <a:pt x="15779" y="14069"/>
                      <a:pt x="15445" y="14302"/>
                    </a:cubicBezTo>
                    <a:cubicBezTo>
                      <a:pt x="15012" y="14603"/>
                      <a:pt x="14511" y="14803"/>
                      <a:pt x="14011" y="14936"/>
                    </a:cubicBezTo>
                    <a:cubicBezTo>
                      <a:pt x="13177" y="15203"/>
                      <a:pt x="12910" y="15270"/>
                      <a:pt x="10708" y="15770"/>
                    </a:cubicBezTo>
                    <a:cubicBezTo>
                      <a:pt x="8507" y="16304"/>
                      <a:pt x="8273" y="16337"/>
                      <a:pt x="7373" y="16504"/>
                    </a:cubicBezTo>
                    <a:cubicBezTo>
                      <a:pt x="7017" y="16593"/>
                      <a:pt x="6661" y="16637"/>
                      <a:pt x="6305" y="16637"/>
                    </a:cubicBezTo>
                    <a:cubicBezTo>
                      <a:pt x="6127" y="16637"/>
                      <a:pt x="5949" y="16626"/>
                      <a:pt x="5772" y="16604"/>
                    </a:cubicBezTo>
                    <a:cubicBezTo>
                      <a:pt x="5405" y="16537"/>
                      <a:pt x="5038" y="16404"/>
                      <a:pt x="4704" y="16204"/>
                    </a:cubicBezTo>
                    <a:cubicBezTo>
                      <a:pt x="4371" y="16004"/>
                      <a:pt x="4104" y="15703"/>
                      <a:pt x="3904" y="15403"/>
                    </a:cubicBezTo>
                    <a:cubicBezTo>
                      <a:pt x="3603" y="14936"/>
                      <a:pt x="3370" y="14469"/>
                      <a:pt x="3236" y="13935"/>
                    </a:cubicBezTo>
                    <a:cubicBezTo>
                      <a:pt x="3003" y="13068"/>
                      <a:pt x="2936" y="12835"/>
                      <a:pt x="2403" y="10633"/>
                    </a:cubicBezTo>
                    <a:cubicBezTo>
                      <a:pt x="1902" y="8465"/>
                      <a:pt x="1835" y="8198"/>
                      <a:pt x="1669" y="7297"/>
                    </a:cubicBezTo>
                    <a:cubicBezTo>
                      <a:pt x="1535" y="6797"/>
                      <a:pt x="1535" y="6263"/>
                      <a:pt x="1602" y="5730"/>
                    </a:cubicBezTo>
                    <a:cubicBezTo>
                      <a:pt x="1702" y="4929"/>
                      <a:pt x="2136" y="4229"/>
                      <a:pt x="2769" y="3795"/>
                    </a:cubicBezTo>
                    <a:cubicBezTo>
                      <a:pt x="3203" y="3495"/>
                      <a:pt x="3703" y="3295"/>
                      <a:pt x="4237" y="3161"/>
                    </a:cubicBezTo>
                    <a:cubicBezTo>
                      <a:pt x="5071" y="2894"/>
                      <a:pt x="5338" y="2828"/>
                      <a:pt x="7506" y="2327"/>
                    </a:cubicBezTo>
                    <a:lnTo>
                      <a:pt x="7506" y="2361"/>
                    </a:lnTo>
                    <a:cubicBezTo>
                      <a:pt x="9674" y="1827"/>
                      <a:pt x="9941" y="1760"/>
                      <a:pt x="10842" y="1593"/>
                    </a:cubicBezTo>
                    <a:cubicBezTo>
                      <a:pt x="11165" y="1529"/>
                      <a:pt x="11516" y="1492"/>
                      <a:pt x="11859" y="1492"/>
                    </a:cubicBezTo>
                    <a:close/>
                    <a:moveTo>
                      <a:pt x="11848" y="1"/>
                    </a:moveTo>
                    <a:cubicBezTo>
                      <a:pt x="11423" y="1"/>
                      <a:pt x="10999" y="45"/>
                      <a:pt x="10575" y="126"/>
                    </a:cubicBezTo>
                    <a:cubicBezTo>
                      <a:pt x="9674" y="292"/>
                      <a:pt x="9408" y="359"/>
                      <a:pt x="7173" y="893"/>
                    </a:cubicBezTo>
                    <a:lnTo>
                      <a:pt x="7173" y="826"/>
                    </a:lnTo>
                    <a:cubicBezTo>
                      <a:pt x="4938" y="1360"/>
                      <a:pt x="4671" y="1427"/>
                      <a:pt x="3804" y="1693"/>
                    </a:cubicBezTo>
                    <a:cubicBezTo>
                      <a:pt x="3136" y="1860"/>
                      <a:pt x="2503" y="2127"/>
                      <a:pt x="1902" y="2527"/>
                    </a:cubicBezTo>
                    <a:cubicBezTo>
                      <a:pt x="901" y="3228"/>
                      <a:pt x="234" y="4295"/>
                      <a:pt x="101" y="5496"/>
                    </a:cubicBezTo>
                    <a:cubicBezTo>
                      <a:pt x="1" y="6197"/>
                      <a:pt x="34" y="6897"/>
                      <a:pt x="168" y="7564"/>
                    </a:cubicBezTo>
                    <a:cubicBezTo>
                      <a:pt x="334" y="8465"/>
                      <a:pt x="401" y="8732"/>
                      <a:pt x="935" y="10967"/>
                    </a:cubicBezTo>
                    <a:cubicBezTo>
                      <a:pt x="1469" y="13168"/>
                      <a:pt x="1535" y="13468"/>
                      <a:pt x="1769" y="14336"/>
                    </a:cubicBezTo>
                    <a:cubicBezTo>
                      <a:pt x="1936" y="15003"/>
                      <a:pt x="2202" y="15637"/>
                      <a:pt x="2603" y="16204"/>
                    </a:cubicBezTo>
                    <a:cubicBezTo>
                      <a:pt x="2936" y="16737"/>
                      <a:pt x="3370" y="17171"/>
                      <a:pt x="3904" y="17471"/>
                    </a:cubicBezTo>
                    <a:cubicBezTo>
                      <a:pt x="4404" y="17805"/>
                      <a:pt x="4971" y="18005"/>
                      <a:pt x="5571" y="18072"/>
                    </a:cubicBezTo>
                    <a:cubicBezTo>
                      <a:pt x="5834" y="18109"/>
                      <a:pt x="6097" y="18128"/>
                      <a:pt x="6360" y="18128"/>
                    </a:cubicBezTo>
                    <a:cubicBezTo>
                      <a:pt x="6797" y="18128"/>
                      <a:pt x="7235" y="18076"/>
                      <a:pt x="7673" y="17972"/>
                    </a:cubicBezTo>
                    <a:cubicBezTo>
                      <a:pt x="8540" y="17805"/>
                      <a:pt x="8840" y="17738"/>
                      <a:pt x="11042" y="17238"/>
                    </a:cubicBezTo>
                    <a:cubicBezTo>
                      <a:pt x="13277" y="16704"/>
                      <a:pt x="13544" y="16604"/>
                      <a:pt x="14411" y="16404"/>
                    </a:cubicBezTo>
                    <a:cubicBezTo>
                      <a:pt x="15078" y="16204"/>
                      <a:pt x="15712" y="15937"/>
                      <a:pt x="16312" y="15570"/>
                    </a:cubicBezTo>
                    <a:cubicBezTo>
                      <a:pt x="16813" y="15203"/>
                      <a:pt x="17213" y="14769"/>
                      <a:pt x="17547" y="14269"/>
                    </a:cubicBezTo>
                    <a:cubicBezTo>
                      <a:pt x="17847" y="13769"/>
                      <a:pt x="18047" y="13202"/>
                      <a:pt x="18147" y="12601"/>
                    </a:cubicBezTo>
                    <a:cubicBezTo>
                      <a:pt x="18214" y="11901"/>
                      <a:pt x="18180" y="11200"/>
                      <a:pt x="18047" y="10500"/>
                    </a:cubicBezTo>
                    <a:cubicBezTo>
                      <a:pt x="17880" y="9632"/>
                      <a:pt x="17814" y="9366"/>
                      <a:pt x="17280" y="7131"/>
                    </a:cubicBezTo>
                    <a:cubicBezTo>
                      <a:pt x="16746" y="4896"/>
                      <a:pt x="16679" y="4629"/>
                      <a:pt x="16446" y="3762"/>
                    </a:cubicBezTo>
                    <a:cubicBezTo>
                      <a:pt x="16279" y="3094"/>
                      <a:pt x="16012" y="2461"/>
                      <a:pt x="15612" y="1860"/>
                    </a:cubicBezTo>
                    <a:cubicBezTo>
                      <a:pt x="15278" y="1360"/>
                      <a:pt x="14845" y="960"/>
                      <a:pt x="14344" y="659"/>
                    </a:cubicBezTo>
                    <a:cubicBezTo>
                      <a:pt x="13811" y="326"/>
                      <a:pt x="13244" y="126"/>
                      <a:pt x="12677" y="59"/>
                    </a:cubicBezTo>
                    <a:cubicBezTo>
                      <a:pt x="12400" y="19"/>
                      <a:pt x="12124" y="1"/>
                      <a:pt x="118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86;p49">
                <a:extLst>
                  <a:ext uri="{FF2B5EF4-FFF2-40B4-BE49-F238E27FC236}">
                    <a16:creationId xmlns:a16="http://schemas.microsoft.com/office/drawing/2014/main" id="{25FEFC70-471C-4F08-8D29-A83CA2E92300}"/>
                  </a:ext>
                </a:extLst>
              </p:cNvPr>
              <p:cNvSpPr/>
              <p:nvPr/>
            </p:nvSpPr>
            <p:spPr>
              <a:xfrm>
                <a:off x="2089175" y="4006050"/>
                <a:ext cx="260350" cy="216125"/>
              </a:xfrm>
              <a:custGeom>
                <a:avLst/>
                <a:gdLst/>
                <a:ahLst/>
                <a:cxnLst/>
                <a:rect l="l" t="t" r="r" b="b"/>
                <a:pathLst>
                  <a:path w="10414" h="8645" extrusionOk="0">
                    <a:moveTo>
                      <a:pt x="5537" y="1505"/>
                    </a:moveTo>
                    <a:cubicBezTo>
                      <a:pt x="6748" y="1505"/>
                      <a:pt x="7948" y="2265"/>
                      <a:pt x="8273" y="3660"/>
                    </a:cubicBezTo>
                    <a:cubicBezTo>
                      <a:pt x="8640" y="5161"/>
                      <a:pt x="7706" y="6696"/>
                      <a:pt x="6204" y="7063"/>
                    </a:cubicBezTo>
                    <a:cubicBezTo>
                      <a:pt x="5979" y="7115"/>
                      <a:pt x="5758" y="7140"/>
                      <a:pt x="5544" y="7140"/>
                    </a:cubicBezTo>
                    <a:cubicBezTo>
                      <a:pt x="3445" y="7140"/>
                      <a:pt x="1989" y="4763"/>
                      <a:pt x="3169" y="2826"/>
                    </a:cubicBezTo>
                    <a:cubicBezTo>
                      <a:pt x="3725" y="1928"/>
                      <a:pt x="4634" y="1505"/>
                      <a:pt x="5537" y="1505"/>
                    </a:cubicBezTo>
                    <a:close/>
                    <a:moveTo>
                      <a:pt x="5553" y="0"/>
                    </a:moveTo>
                    <a:cubicBezTo>
                      <a:pt x="5217" y="0"/>
                      <a:pt x="4876" y="41"/>
                      <a:pt x="4537" y="124"/>
                    </a:cubicBezTo>
                    <a:cubicBezTo>
                      <a:pt x="801" y="992"/>
                      <a:pt x="0" y="5962"/>
                      <a:pt x="3269" y="7997"/>
                    </a:cubicBezTo>
                    <a:cubicBezTo>
                      <a:pt x="4000" y="8444"/>
                      <a:pt x="4771" y="8645"/>
                      <a:pt x="5518" y="8645"/>
                    </a:cubicBezTo>
                    <a:cubicBezTo>
                      <a:pt x="8111" y="8645"/>
                      <a:pt x="10414" y="6227"/>
                      <a:pt x="9740" y="3327"/>
                    </a:cubicBezTo>
                    <a:cubicBezTo>
                      <a:pt x="9257" y="1336"/>
                      <a:pt x="7489" y="0"/>
                      <a:pt x="55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87;p49">
                <a:extLst>
                  <a:ext uri="{FF2B5EF4-FFF2-40B4-BE49-F238E27FC236}">
                    <a16:creationId xmlns:a16="http://schemas.microsoft.com/office/drawing/2014/main" id="{1EB44D70-D608-42D8-99FE-3085834535F8}"/>
                  </a:ext>
                </a:extLst>
              </p:cNvPr>
              <p:cNvSpPr/>
              <p:nvPr/>
            </p:nvSpPr>
            <p:spPr>
              <a:xfrm>
                <a:off x="2278475" y="3953375"/>
                <a:ext cx="60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019" extrusionOk="0">
                    <a:moveTo>
                      <a:pt x="1304" y="0"/>
                    </a:moveTo>
                    <a:cubicBezTo>
                      <a:pt x="1226" y="0"/>
                      <a:pt x="1147" y="10"/>
                      <a:pt x="1068" y="30"/>
                    </a:cubicBezTo>
                    <a:cubicBezTo>
                      <a:pt x="167" y="230"/>
                      <a:pt x="0" y="1397"/>
                      <a:pt x="767" y="1864"/>
                    </a:cubicBezTo>
                    <a:cubicBezTo>
                      <a:pt x="942" y="1970"/>
                      <a:pt x="1124" y="2018"/>
                      <a:pt x="1301" y="2018"/>
                    </a:cubicBezTo>
                    <a:cubicBezTo>
                      <a:pt x="1900" y="2018"/>
                      <a:pt x="2423" y="1467"/>
                      <a:pt x="2268" y="797"/>
                    </a:cubicBezTo>
                    <a:cubicBezTo>
                      <a:pt x="2155" y="314"/>
                      <a:pt x="175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96;p49">
                <a:extLst>
                  <a:ext uri="{FF2B5EF4-FFF2-40B4-BE49-F238E27FC236}">
                    <a16:creationId xmlns:a16="http://schemas.microsoft.com/office/drawing/2014/main" id="{C150B4A8-E65D-43CA-A51A-60CEDDC6AE30}"/>
                  </a:ext>
                </a:extLst>
              </p:cNvPr>
              <p:cNvSpPr/>
              <p:nvPr/>
            </p:nvSpPr>
            <p:spPr>
              <a:xfrm>
                <a:off x="3673625" y="4190100"/>
                <a:ext cx="38362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15345" h="235" extrusionOk="0">
                    <a:moveTo>
                      <a:pt x="7673" y="1"/>
                    </a:moveTo>
                    <a:cubicBezTo>
                      <a:pt x="5538" y="1"/>
                      <a:pt x="3637" y="34"/>
                      <a:pt x="2236" y="34"/>
                    </a:cubicBezTo>
                    <a:lnTo>
                      <a:pt x="601" y="68"/>
                    </a:lnTo>
                    <a:cubicBezTo>
                      <a:pt x="401" y="68"/>
                      <a:pt x="201" y="101"/>
                      <a:pt x="1" y="134"/>
                    </a:cubicBezTo>
                    <a:cubicBezTo>
                      <a:pt x="201" y="168"/>
                      <a:pt x="401" y="168"/>
                      <a:pt x="601" y="168"/>
                    </a:cubicBezTo>
                    <a:lnTo>
                      <a:pt x="2236" y="201"/>
                    </a:lnTo>
                    <a:cubicBezTo>
                      <a:pt x="3637" y="234"/>
                      <a:pt x="5538" y="234"/>
                      <a:pt x="7673" y="234"/>
                    </a:cubicBezTo>
                    <a:cubicBezTo>
                      <a:pt x="9774" y="234"/>
                      <a:pt x="11709" y="234"/>
                      <a:pt x="13077" y="201"/>
                    </a:cubicBezTo>
                    <a:lnTo>
                      <a:pt x="14711" y="168"/>
                    </a:lnTo>
                    <a:cubicBezTo>
                      <a:pt x="14911" y="168"/>
                      <a:pt x="15145" y="168"/>
                      <a:pt x="15345" y="134"/>
                    </a:cubicBezTo>
                    <a:cubicBezTo>
                      <a:pt x="15145" y="101"/>
                      <a:pt x="14911" y="68"/>
                      <a:pt x="14711" y="68"/>
                    </a:cubicBezTo>
                    <a:lnTo>
                      <a:pt x="13077" y="34"/>
                    </a:lnTo>
                    <a:cubicBezTo>
                      <a:pt x="11709" y="1"/>
                      <a:pt x="9774" y="1"/>
                      <a:pt x="767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100;p49">
                <a:extLst>
                  <a:ext uri="{FF2B5EF4-FFF2-40B4-BE49-F238E27FC236}">
                    <a16:creationId xmlns:a16="http://schemas.microsoft.com/office/drawing/2014/main" id="{6AF80E61-C6CA-457F-BA15-ACE07C1CDA8A}"/>
                  </a:ext>
                </a:extLst>
              </p:cNvPr>
              <p:cNvSpPr/>
              <p:nvPr/>
            </p:nvSpPr>
            <p:spPr>
              <a:xfrm>
                <a:off x="3803450" y="4478650"/>
                <a:ext cx="758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2336" extrusionOk="0">
                    <a:moveTo>
                      <a:pt x="1379" y="0"/>
                    </a:moveTo>
                    <a:lnTo>
                      <a:pt x="1379" y="0"/>
                    </a:lnTo>
                    <a:cubicBezTo>
                      <a:pt x="157" y="88"/>
                      <a:pt x="1" y="1672"/>
                      <a:pt x="933" y="2120"/>
                    </a:cubicBezTo>
                    <a:lnTo>
                      <a:pt x="933" y="2120"/>
                    </a:lnTo>
                    <a:cubicBezTo>
                      <a:pt x="334" y="1741"/>
                      <a:pt x="120" y="788"/>
                      <a:pt x="845" y="267"/>
                    </a:cubicBezTo>
                    <a:cubicBezTo>
                      <a:pt x="1047" y="120"/>
                      <a:pt x="1255" y="50"/>
                      <a:pt x="1454" y="39"/>
                    </a:cubicBezTo>
                    <a:lnTo>
                      <a:pt x="1454" y="39"/>
                    </a:lnTo>
                    <a:cubicBezTo>
                      <a:pt x="2352" y="119"/>
                      <a:pt x="2821" y="1196"/>
                      <a:pt x="2180" y="1902"/>
                    </a:cubicBezTo>
                    <a:lnTo>
                      <a:pt x="2246" y="2202"/>
                    </a:lnTo>
                    <a:lnTo>
                      <a:pt x="1946" y="2069"/>
                    </a:lnTo>
                    <a:cubicBezTo>
                      <a:pt x="1779" y="2169"/>
                      <a:pt x="1579" y="2235"/>
                      <a:pt x="1412" y="2235"/>
                    </a:cubicBezTo>
                    <a:cubicBezTo>
                      <a:pt x="1229" y="2227"/>
                      <a:pt x="1069" y="2186"/>
                      <a:pt x="933" y="2120"/>
                    </a:cubicBezTo>
                    <a:lnTo>
                      <a:pt x="933" y="2120"/>
                    </a:lnTo>
                    <a:cubicBezTo>
                      <a:pt x="1093" y="2222"/>
                      <a:pt x="1281" y="2282"/>
                      <a:pt x="1486" y="2282"/>
                    </a:cubicBezTo>
                    <a:cubicBezTo>
                      <a:pt x="1643" y="2282"/>
                      <a:pt x="1808" y="2247"/>
                      <a:pt x="1979" y="2169"/>
                    </a:cubicBezTo>
                    <a:lnTo>
                      <a:pt x="2380" y="2335"/>
                    </a:lnTo>
                    <a:lnTo>
                      <a:pt x="2380" y="2335"/>
                    </a:lnTo>
                    <a:lnTo>
                      <a:pt x="2313" y="1902"/>
                    </a:lnTo>
                    <a:cubicBezTo>
                      <a:pt x="3032" y="1129"/>
                      <a:pt x="2368" y="37"/>
                      <a:pt x="1511" y="37"/>
                    </a:cubicBezTo>
                    <a:cubicBezTo>
                      <a:pt x="1492" y="37"/>
                      <a:pt x="1473" y="38"/>
                      <a:pt x="1454" y="39"/>
                    </a:cubicBezTo>
                    <a:lnTo>
                      <a:pt x="1454" y="39"/>
                    </a:lnTo>
                    <a:cubicBezTo>
                      <a:pt x="1418" y="35"/>
                      <a:pt x="1382" y="34"/>
                      <a:pt x="1346" y="34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101;p49">
                <a:extLst>
                  <a:ext uri="{FF2B5EF4-FFF2-40B4-BE49-F238E27FC236}">
                    <a16:creationId xmlns:a16="http://schemas.microsoft.com/office/drawing/2014/main" id="{3BC68D7B-B9DE-46E7-AB10-DEF81C307895}"/>
                  </a:ext>
                </a:extLst>
              </p:cNvPr>
              <p:cNvSpPr/>
              <p:nvPr/>
            </p:nvSpPr>
            <p:spPr>
              <a:xfrm>
                <a:off x="3897125" y="4481975"/>
                <a:ext cx="559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36" extrusionOk="0">
                    <a:moveTo>
                      <a:pt x="2102" y="34"/>
                    </a:moveTo>
                    <a:lnTo>
                      <a:pt x="1401" y="1836"/>
                    </a:lnTo>
                    <a:lnTo>
                      <a:pt x="1001" y="801"/>
                    </a:lnTo>
                    <a:lnTo>
                      <a:pt x="200" y="68"/>
                    </a:lnTo>
                    <a:lnTo>
                      <a:pt x="2102" y="34"/>
                    </a:lnTo>
                    <a:close/>
                    <a:moveTo>
                      <a:pt x="0" y="1"/>
                    </a:moveTo>
                    <a:lnTo>
                      <a:pt x="934" y="835"/>
                    </a:lnTo>
                    <a:lnTo>
                      <a:pt x="1401" y="2036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102;p49">
                <a:extLst>
                  <a:ext uri="{FF2B5EF4-FFF2-40B4-BE49-F238E27FC236}">
                    <a16:creationId xmlns:a16="http://schemas.microsoft.com/office/drawing/2014/main" id="{B190610F-EF5D-4451-A560-0CC208D3D3A2}"/>
                  </a:ext>
                </a:extLst>
              </p:cNvPr>
              <p:cNvSpPr/>
              <p:nvPr/>
            </p:nvSpPr>
            <p:spPr>
              <a:xfrm>
                <a:off x="3921300" y="4481150"/>
                <a:ext cx="3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868" extrusionOk="0">
                    <a:moveTo>
                      <a:pt x="1235" y="0"/>
                    </a:moveTo>
                    <a:lnTo>
                      <a:pt x="1" y="801"/>
                    </a:lnTo>
                    <a:lnTo>
                      <a:pt x="34" y="868"/>
                    </a:lnTo>
                    <a:lnTo>
                      <a:pt x="1268" y="67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103;p49">
                <a:extLst>
                  <a:ext uri="{FF2B5EF4-FFF2-40B4-BE49-F238E27FC236}">
                    <a16:creationId xmlns:a16="http://schemas.microsoft.com/office/drawing/2014/main" id="{B8A60344-EFD4-420C-B32F-47D2BC64CD9D}"/>
                  </a:ext>
                </a:extLst>
              </p:cNvPr>
              <p:cNvSpPr/>
              <p:nvPr/>
            </p:nvSpPr>
            <p:spPr>
              <a:xfrm>
                <a:off x="3704475" y="4473550"/>
                <a:ext cx="70925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40" extrusionOk="0">
                    <a:moveTo>
                      <a:pt x="725" y="0"/>
                    </a:moveTo>
                    <a:cubicBezTo>
                      <a:pt x="411" y="0"/>
                      <a:pt x="100" y="192"/>
                      <a:pt x="34" y="571"/>
                    </a:cubicBezTo>
                    <a:cubicBezTo>
                      <a:pt x="1" y="838"/>
                      <a:pt x="68" y="1072"/>
                      <a:pt x="234" y="1272"/>
                    </a:cubicBezTo>
                    <a:cubicBezTo>
                      <a:pt x="368" y="1472"/>
                      <a:pt x="535" y="1639"/>
                      <a:pt x="701" y="1772"/>
                    </a:cubicBezTo>
                    <a:cubicBezTo>
                      <a:pt x="968" y="2006"/>
                      <a:pt x="1202" y="2206"/>
                      <a:pt x="1435" y="2439"/>
                    </a:cubicBezTo>
                    <a:cubicBezTo>
                      <a:pt x="1702" y="2206"/>
                      <a:pt x="1902" y="2006"/>
                      <a:pt x="2169" y="1772"/>
                    </a:cubicBezTo>
                    <a:cubicBezTo>
                      <a:pt x="2336" y="1605"/>
                      <a:pt x="2503" y="1439"/>
                      <a:pt x="2636" y="1238"/>
                    </a:cubicBezTo>
                    <a:cubicBezTo>
                      <a:pt x="2769" y="1038"/>
                      <a:pt x="2836" y="805"/>
                      <a:pt x="2803" y="571"/>
                    </a:cubicBezTo>
                    <a:cubicBezTo>
                      <a:pt x="2721" y="196"/>
                      <a:pt x="2416" y="12"/>
                      <a:pt x="2114" y="12"/>
                    </a:cubicBezTo>
                    <a:cubicBezTo>
                      <a:pt x="1799" y="12"/>
                      <a:pt x="1486" y="213"/>
                      <a:pt x="1435" y="605"/>
                    </a:cubicBezTo>
                    <a:cubicBezTo>
                      <a:pt x="1368" y="200"/>
                      <a:pt x="1045" y="0"/>
                      <a:pt x="72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112;p49">
                <a:extLst>
                  <a:ext uri="{FF2B5EF4-FFF2-40B4-BE49-F238E27FC236}">
                    <a16:creationId xmlns:a16="http://schemas.microsoft.com/office/drawing/2014/main" id="{5E2ABA88-2160-4560-99C6-5A033C0CD8E5}"/>
                  </a:ext>
                </a:extLst>
              </p:cNvPr>
              <p:cNvSpPr/>
              <p:nvPr/>
            </p:nvSpPr>
            <p:spPr>
              <a:xfrm>
                <a:off x="3326700" y="3681400"/>
                <a:ext cx="14762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4605" extrusionOk="0">
                    <a:moveTo>
                      <a:pt x="2945" y="1"/>
                    </a:moveTo>
                    <a:cubicBezTo>
                      <a:pt x="2931" y="1"/>
                      <a:pt x="2917" y="1"/>
                      <a:pt x="2903" y="1"/>
                    </a:cubicBezTo>
                    <a:cubicBezTo>
                      <a:pt x="31" y="1"/>
                      <a:pt x="1" y="4216"/>
                      <a:pt x="2751" y="4398"/>
                    </a:cubicBezTo>
                    <a:lnTo>
                      <a:pt x="2750" y="4398"/>
                    </a:lnTo>
                    <a:cubicBezTo>
                      <a:pt x="1088" y="4114"/>
                      <a:pt x="177" y="1741"/>
                      <a:pt x="1902" y="501"/>
                    </a:cubicBezTo>
                    <a:cubicBezTo>
                      <a:pt x="2315" y="206"/>
                      <a:pt x="2744" y="79"/>
                      <a:pt x="3152" y="79"/>
                    </a:cubicBezTo>
                    <a:cubicBezTo>
                      <a:pt x="3437" y="79"/>
                      <a:pt x="3712" y="141"/>
                      <a:pt x="3965" y="251"/>
                    </a:cubicBezTo>
                    <a:lnTo>
                      <a:pt x="3965" y="251"/>
                    </a:lnTo>
                    <a:cubicBezTo>
                      <a:pt x="3668" y="93"/>
                      <a:pt x="3324" y="1"/>
                      <a:pt x="2945" y="1"/>
                    </a:cubicBezTo>
                    <a:close/>
                    <a:moveTo>
                      <a:pt x="3965" y="251"/>
                    </a:moveTo>
                    <a:cubicBezTo>
                      <a:pt x="5134" y="876"/>
                      <a:pt x="5568" y="2535"/>
                      <a:pt x="4538" y="3670"/>
                    </a:cubicBezTo>
                    <a:lnTo>
                      <a:pt x="4504" y="3704"/>
                    </a:lnTo>
                    <a:lnTo>
                      <a:pt x="4638" y="4304"/>
                    </a:lnTo>
                    <a:lnTo>
                      <a:pt x="4037" y="4037"/>
                    </a:lnTo>
                    <a:lnTo>
                      <a:pt x="4004" y="4071"/>
                    </a:lnTo>
                    <a:cubicBezTo>
                      <a:pt x="3670" y="4237"/>
                      <a:pt x="3303" y="4371"/>
                      <a:pt x="2936" y="4404"/>
                    </a:cubicBezTo>
                    <a:cubicBezTo>
                      <a:pt x="2873" y="4404"/>
                      <a:pt x="2811" y="4402"/>
                      <a:pt x="2751" y="4398"/>
                    </a:cubicBezTo>
                    <a:lnTo>
                      <a:pt x="2750" y="4398"/>
                    </a:lnTo>
                    <a:cubicBezTo>
                      <a:pt x="2858" y="4416"/>
                      <a:pt x="2969" y="4426"/>
                      <a:pt x="3083" y="4426"/>
                    </a:cubicBezTo>
                    <a:cubicBezTo>
                      <a:pt x="3385" y="4426"/>
                      <a:pt x="3707" y="4358"/>
                      <a:pt x="4037" y="4204"/>
                    </a:cubicBezTo>
                    <a:lnTo>
                      <a:pt x="4871" y="4604"/>
                    </a:lnTo>
                    <a:lnTo>
                      <a:pt x="4871" y="4604"/>
                    </a:lnTo>
                    <a:lnTo>
                      <a:pt x="4704" y="3737"/>
                    </a:lnTo>
                    <a:cubicBezTo>
                      <a:pt x="5905" y="2470"/>
                      <a:pt x="5194" y="789"/>
                      <a:pt x="3965" y="25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113;p49">
                <a:extLst>
                  <a:ext uri="{FF2B5EF4-FFF2-40B4-BE49-F238E27FC236}">
                    <a16:creationId xmlns:a16="http://schemas.microsoft.com/office/drawing/2014/main" id="{E2874C81-2C9C-450C-8F47-FF7A2AD73821}"/>
                  </a:ext>
                </a:extLst>
              </p:cNvPr>
              <p:cNvSpPr/>
              <p:nvPr/>
            </p:nvSpPr>
            <p:spPr>
              <a:xfrm>
                <a:off x="3515175" y="3684750"/>
                <a:ext cx="11095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104" extrusionOk="0">
                    <a:moveTo>
                      <a:pt x="4204" y="167"/>
                    </a:moveTo>
                    <a:lnTo>
                      <a:pt x="2836" y="3670"/>
                    </a:lnTo>
                    <a:lnTo>
                      <a:pt x="2002" y="1635"/>
                    </a:lnTo>
                    <a:lnTo>
                      <a:pt x="434" y="201"/>
                    </a:lnTo>
                    <a:lnTo>
                      <a:pt x="4204" y="167"/>
                    </a:lnTo>
                    <a:close/>
                    <a:moveTo>
                      <a:pt x="4437" y="0"/>
                    </a:moveTo>
                    <a:lnTo>
                      <a:pt x="1" y="34"/>
                    </a:lnTo>
                    <a:lnTo>
                      <a:pt x="1835" y="1702"/>
                    </a:lnTo>
                    <a:lnTo>
                      <a:pt x="2803" y="4103"/>
                    </a:lnTo>
                    <a:lnTo>
                      <a:pt x="443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14;p49">
                <a:extLst>
                  <a:ext uri="{FF2B5EF4-FFF2-40B4-BE49-F238E27FC236}">
                    <a16:creationId xmlns:a16="http://schemas.microsoft.com/office/drawing/2014/main" id="{12313913-0FCF-457F-98B3-0231E0AE2BD7}"/>
                  </a:ext>
                </a:extLst>
              </p:cNvPr>
              <p:cNvSpPr/>
              <p:nvPr/>
            </p:nvSpPr>
            <p:spPr>
              <a:xfrm>
                <a:off x="3563550" y="3684750"/>
                <a:ext cx="625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702" extrusionOk="0">
                    <a:moveTo>
                      <a:pt x="2436" y="0"/>
                    </a:moveTo>
                    <a:lnTo>
                      <a:pt x="0" y="1568"/>
                    </a:lnTo>
                    <a:lnTo>
                      <a:pt x="101" y="1702"/>
                    </a:lnTo>
                    <a:lnTo>
                      <a:pt x="2502" y="134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20;p49">
                <a:extLst>
                  <a:ext uri="{FF2B5EF4-FFF2-40B4-BE49-F238E27FC236}">
                    <a16:creationId xmlns:a16="http://schemas.microsoft.com/office/drawing/2014/main" id="{73320531-1AED-46EA-AB1B-B936FC74CEDB}"/>
                  </a:ext>
                </a:extLst>
              </p:cNvPr>
              <p:cNvSpPr/>
              <p:nvPr/>
            </p:nvSpPr>
            <p:spPr>
              <a:xfrm>
                <a:off x="3769750" y="4745500"/>
                <a:ext cx="698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398" extrusionOk="0">
                    <a:moveTo>
                      <a:pt x="1553" y="0"/>
                    </a:moveTo>
                    <a:cubicBezTo>
                      <a:pt x="512" y="0"/>
                      <a:pt x="1" y="1278"/>
                      <a:pt x="726" y="2036"/>
                    </a:cubicBezTo>
                    <a:cubicBezTo>
                      <a:pt x="965" y="2286"/>
                      <a:pt x="1265" y="2398"/>
                      <a:pt x="1561" y="2398"/>
                    </a:cubicBezTo>
                    <a:cubicBezTo>
                      <a:pt x="2173" y="2398"/>
                      <a:pt x="2771" y="1921"/>
                      <a:pt x="2794" y="1202"/>
                    </a:cubicBezTo>
                    <a:cubicBezTo>
                      <a:pt x="2794" y="534"/>
                      <a:pt x="2260" y="1"/>
                      <a:pt x="1593" y="1"/>
                    </a:cubicBezTo>
                    <a:cubicBezTo>
                      <a:pt x="1579" y="0"/>
                      <a:pt x="1566" y="0"/>
                      <a:pt x="15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21;p49">
                <a:extLst>
                  <a:ext uri="{FF2B5EF4-FFF2-40B4-BE49-F238E27FC236}">
                    <a16:creationId xmlns:a16="http://schemas.microsoft.com/office/drawing/2014/main" id="{F887EB77-885B-4722-8D0C-920A5B0DC267}"/>
                  </a:ext>
                </a:extLst>
              </p:cNvPr>
              <p:cNvSpPr/>
              <p:nvPr/>
            </p:nvSpPr>
            <p:spPr>
              <a:xfrm>
                <a:off x="3862100" y="47455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01" y="1"/>
                    </a:moveTo>
                    <a:cubicBezTo>
                      <a:pt x="534" y="1"/>
                      <a:pt x="0" y="1268"/>
                      <a:pt x="734" y="2036"/>
                    </a:cubicBezTo>
                    <a:cubicBezTo>
                      <a:pt x="975" y="2287"/>
                      <a:pt x="1277" y="2399"/>
                      <a:pt x="1574" y="2399"/>
                    </a:cubicBezTo>
                    <a:cubicBezTo>
                      <a:pt x="2185" y="2399"/>
                      <a:pt x="2780" y="1930"/>
                      <a:pt x="2802" y="1235"/>
                    </a:cubicBezTo>
                    <a:cubicBezTo>
                      <a:pt x="2802" y="568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22;p49">
                <a:extLst>
                  <a:ext uri="{FF2B5EF4-FFF2-40B4-BE49-F238E27FC236}">
                    <a16:creationId xmlns:a16="http://schemas.microsoft.com/office/drawing/2014/main" id="{6AC29C9A-3323-489F-B920-B42D2E336FF1}"/>
                  </a:ext>
                </a:extLst>
              </p:cNvPr>
              <p:cNvSpPr/>
              <p:nvPr/>
            </p:nvSpPr>
            <p:spPr>
              <a:xfrm>
                <a:off x="3954900" y="4746325"/>
                <a:ext cx="698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374" extrusionOk="0">
                    <a:moveTo>
                      <a:pt x="1553" y="0"/>
                    </a:moveTo>
                    <a:cubicBezTo>
                      <a:pt x="544" y="0"/>
                      <a:pt x="1" y="1278"/>
                      <a:pt x="758" y="2003"/>
                    </a:cubicBezTo>
                    <a:cubicBezTo>
                      <a:pt x="1003" y="2258"/>
                      <a:pt x="1307" y="2373"/>
                      <a:pt x="1604" y="2373"/>
                    </a:cubicBezTo>
                    <a:cubicBezTo>
                      <a:pt x="2200" y="2373"/>
                      <a:pt x="2771" y="1914"/>
                      <a:pt x="2793" y="1202"/>
                    </a:cubicBezTo>
                    <a:cubicBezTo>
                      <a:pt x="2793" y="535"/>
                      <a:pt x="2259" y="1"/>
                      <a:pt x="1592" y="1"/>
                    </a:cubicBezTo>
                    <a:cubicBezTo>
                      <a:pt x="1579" y="1"/>
                      <a:pt x="1566" y="0"/>
                      <a:pt x="15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24;p49">
                <a:extLst>
                  <a:ext uri="{FF2B5EF4-FFF2-40B4-BE49-F238E27FC236}">
                    <a16:creationId xmlns:a16="http://schemas.microsoft.com/office/drawing/2014/main" id="{B98B0A9E-D9C3-4A2A-91E6-07B9ACA1814C}"/>
                  </a:ext>
                </a:extLst>
              </p:cNvPr>
              <p:cNvSpPr/>
              <p:nvPr/>
            </p:nvSpPr>
            <p:spPr>
              <a:xfrm>
                <a:off x="3238325" y="2298750"/>
                <a:ext cx="13685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25553" extrusionOk="0">
                    <a:moveTo>
                      <a:pt x="19114" y="1"/>
                    </a:moveTo>
                    <a:lnTo>
                      <a:pt x="0" y="25552"/>
                    </a:lnTo>
                    <a:lnTo>
                      <a:pt x="54739" y="25552"/>
                    </a:lnTo>
                    <a:lnTo>
                      <a:pt x="38961" y="7439"/>
                    </a:lnTo>
                    <a:lnTo>
                      <a:pt x="30956" y="15979"/>
                    </a:lnTo>
                    <a:lnTo>
                      <a:pt x="1911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27;p49">
                <a:extLst>
                  <a:ext uri="{FF2B5EF4-FFF2-40B4-BE49-F238E27FC236}">
                    <a16:creationId xmlns:a16="http://schemas.microsoft.com/office/drawing/2014/main" id="{D3DA8BA7-CAAE-480B-8DFA-8574A6E371EB}"/>
                  </a:ext>
                </a:extLst>
              </p:cNvPr>
              <p:cNvSpPr/>
              <p:nvPr/>
            </p:nvSpPr>
            <p:spPr>
              <a:xfrm>
                <a:off x="3288350" y="3605000"/>
                <a:ext cx="920550" cy="1385700"/>
              </a:xfrm>
              <a:custGeom>
                <a:avLst/>
                <a:gdLst/>
                <a:ahLst/>
                <a:cxnLst/>
                <a:rect l="l" t="t" r="r" b="b"/>
                <a:pathLst>
                  <a:path w="36822" h="55428" extrusionOk="0">
                    <a:moveTo>
                      <a:pt x="20493" y="0"/>
                    </a:moveTo>
                    <a:cubicBezTo>
                      <a:pt x="20169" y="0"/>
                      <a:pt x="19838" y="60"/>
                      <a:pt x="19515" y="188"/>
                    </a:cubicBezTo>
                    <a:lnTo>
                      <a:pt x="10908" y="4224"/>
                    </a:lnTo>
                    <a:cubicBezTo>
                      <a:pt x="10518" y="4115"/>
                      <a:pt x="10119" y="4057"/>
                      <a:pt x="9724" y="4057"/>
                    </a:cubicBezTo>
                    <a:cubicBezTo>
                      <a:pt x="9276" y="4057"/>
                      <a:pt x="8832" y="4132"/>
                      <a:pt x="8407" y="4291"/>
                    </a:cubicBezTo>
                    <a:cubicBezTo>
                      <a:pt x="7139" y="4725"/>
                      <a:pt x="6439" y="6059"/>
                      <a:pt x="6739" y="7327"/>
                    </a:cubicBezTo>
                    <a:lnTo>
                      <a:pt x="10241" y="21270"/>
                    </a:lnTo>
                    <a:lnTo>
                      <a:pt x="1" y="55428"/>
                    </a:lnTo>
                    <a:lnTo>
                      <a:pt x="22116" y="55428"/>
                    </a:lnTo>
                    <a:lnTo>
                      <a:pt x="26987" y="22638"/>
                    </a:lnTo>
                    <a:lnTo>
                      <a:pt x="28454" y="17701"/>
                    </a:lnTo>
                    <a:cubicBezTo>
                      <a:pt x="28721" y="16600"/>
                      <a:pt x="29055" y="15332"/>
                      <a:pt x="29522" y="13898"/>
                    </a:cubicBezTo>
                    <a:cubicBezTo>
                      <a:pt x="29955" y="12597"/>
                      <a:pt x="30989" y="11229"/>
                      <a:pt x="31957" y="10262"/>
                    </a:cubicBezTo>
                    <a:cubicBezTo>
                      <a:pt x="33458" y="8728"/>
                      <a:pt x="34192" y="8694"/>
                      <a:pt x="35192" y="7894"/>
                    </a:cubicBezTo>
                    <a:cubicBezTo>
                      <a:pt x="35292" y="7827"/>
                      <a:pt x="35393" y="7760"/>
                      <a:pt x="35493" y="7694"/>
                    </a:cubicBezTo>
                    <a:cubicBezTo>
                      <a:pt x="35659" y="7594"/>
                      <a:pt x="35826" y="7460"/>
                      <a:pt x="35960" y="7293"/>
                    </a:cubicBezTo>
                    <a:cubicBezTo>
                      <a:pt x="36822" y="6399"/>
                      <a:pt x="36064" y="5017"/>
                      <a:pt x="34448" y="5017"/>
                    </a:cubicBezTo>
                    <a:cubicBezTo>
                      <a:pt x="34375" y="5017"/>
                      <a:pt x="34301" y="5019"/>
                      <a:pt x="34225" y="5025"/>
                    </a:cubicBezTo>
                    <a:cubicBezTo>
                      <a:pt x="32891" y="5125"/>
                      <a:pt x="30723" y="5492"/>
                      <a:pt x="27187" y="9161"/>
                    </a:cubicBezTo>
                    <a:cubicBezTo>
                      <a:pt x="27153" y="9228"/>
                      <a:pt x="27087" y="9261"/>
                      <a:pt x="27053" y="9328"/>
                    </a:cubicBezTo>
                    <a:cubicBezTo>
                      <a:pt x="26788" y="9675"/>
                      <a:pt x="26525" y="9828"/>
                      <a:pt x="26267" y="9828"/>
                    </a:cubicBezTo>
                    <a:cubicBezTo>
                      <a:pt x="24739" y="9828"/>
                      <a:pt x="23407" y="4459"/>
                      <a:pt x="23150" y="2290"/>
                    </a:cubicBezTo>
                    <a:cubicBezTo>
                      <a:pt x="22938" y="933"/>
                      <a:pt x="21769" y="0"/>
                      <a:pt x="2049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28;p49">
                <a:extLst>
                  <a:ext uri="{FF2B5EF4-FFF2-40B4-BE49-F238E27FC236}">
                    <a16:creationId xmlns:a16="http://schemas.microsoft.com/office/drawing/2014/main" id="{EAD59CA9-BE30-4861-A58A-3766F33919BB}"/>
                  </a:ext>
                </a:extLst>
              </p:cNvPr>
              <p:cNvSpPr/>
              <p:nvPr/>
            </p:nvSpPr>
            <p:spPr>
              <a:xfrm>
                <a:off x="3417600" y="3266950"/>
                <a:ext cx="970725" cy="800575"/>
              </a:xfrm>
              <a:custGeom>
                <a:avLst/>
                <a:gdLst/>
                <a:ahLst/>
                <a:cxnLst/>
                <a:rect l="l" t="t" r="r" b="b"/>
                <a:pathLst>
                  <a:path w="38829" h="32023" extrusionOk="0">
                    <a:moveTo>
                      <a:pt x="21483" y="0"/>
                    </a:moveTo>
                    <a:lnTo>
                      <a:pt x="15279" y="7039"/>
                    </a:lnTo>
                    <a:cubicBezTo>
                      <a:pt x="15279" y="7039"/>
                      <a:pt x="18081" y="8140"/>
                      <a:pt x="15645" y="12843"/>
                    </a:cubicBezTo>
                    <a:cubicBezTo>
                      <a:pt x="13210" y="17546"/>
                      <a:pt x="1" y="23217"/>
                      <a:pt x="1" y="23217"/>
                    </a:cubicBezTo>
                    <a:lnTo>
                      <a:pt x="6572" y="30822"/>
                    </a:lnTo>
                    <a:cubicBezTo>
                      <a:pt x="7256" y="31617"/>
                      <a:pt x="8215" y="32022"/>
                      <a:pt x="9185" y="32022"/>
                    </a:cubicBezTo>
                    <a:cubicBezTo>
                      <a:pt x="9966" y="32022"/>
                      <a:pt x="10754" y="31759"/>
                      <a:pt x="11409" y="31223"/>
                    </a:cubicBezTo>
                    <a:lnTo>
                      <a:pt x="28588" y="17246"/>
                    </a:lnTo>
                    <a:lnTo>
                      <a:pt x="31990" y="18213"/>
                    </a:lnTo>
                    <a:lnTo>
                      <a:pt x="38829" y="4804"/>
                    </a:lnTo>
                    <a:lnTo>
                      <a:pt x="21483" y="0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29;p49">
                <a:extLst>
                  <a:ext uri="{FF2B5EF4-FFF2-40B4-BE49-F238E27FC236}">
                    <a16:creationId xmlns:a16="http://schemas.microsoft.com/office/drawing/2014/main" id="{4FC55621-C7A6-45DD-B441-6AB28AE5581D}"/>
                  </a:ext>
                </a:extLst>
              </p:cNvPr>
              <p:cNvSpPr/>
              <p:nvPr/>
            </p:nvSpPr>
            <p:spPr>
              <a:xfrm>
                <a:off x="2057450" y="1521000"/>
                <a:ext cx="2109050" cy="1742625"/>
              </a:xfrm>
              <a:custGeom>
                <a:avLst/>
                <a:gdLst/>
                <a:ahLst/>
                <a:cxnLst/>
                <a:rect l="l" t="t" r="r" b="b"/>
                <a:pathLst>
                  <a:path w="84362" h="69705" extrusionOk="0">
                    <a:moveTo>
                      <a:pt x="36406" y="0"/>
                    </a:moveTo>
                    <a:cubicBezTo>
                      <a:pt x="33281" y="0"/>
                      <a:pt x="26085" y="2163"/>
                      <a:pt x="14278" y="27808"/>
                    </a:cubicBezTo>
                    <a:cubicBezTo>
                      <a:pt x="1" y="58892"/>
                      <a:pt x="5580" y="66136"/>
                      <a:pt x="8421" y="66136"/>
                    </a:cubicBezTo>
                    <a:cubicBezTo>
                      <a:pt x="8428" y="66136"/>
                      <a:pt x="8434" y="66136"/>
                      <a:pt x="8441" y="66136"/>
                    </a:cubicBezTo>
                    <a:cubicBezTo>
                      <a:pt x="10981" y="66077"/>
                      <a:pt x="26436" y="61834"/>
                      <a:pt x="38327" y="61834"/>
                    </a:cubicBezTo>
                    <a:cubicBezTo>
                      <a:pt x="39867" y="61834"/>
                      <a:pt x="41347" y="61906"/>
                      <a:pt x="42732" y="62066"/>
                    </a:cubicBezTo>
                    <a:cubicBezTo>
                      <a:pt x="54807" y="63434"/>
                      <a:pt x="70352" y="69705"/>
                      <a:pt x="70352" y="69705"/>
                    </a:cubicBezTo>
                    <a:lnTo>
                      <a:pt x="84362" y="47289"/>
                    </a:lnTo>
                    <a:cubicBezTo>
                      <a:pt x="84362" y="47289"/>
                      <a:pt x="74355" y="45054"/>
                      <a:pt x="60278" y="31511"/>
                    </a:cubicBezTo>
                    <a:cubicBezTo>
                      <a:pt x="46207" y="18005"/>
                      <a:pt x="39600" y="88"/>
                      <a:pt x="37876" y="88"/>
                    </a:cubicBezTo>
                    <a:cubicBezTo>
                      <a:pt x="37871" y="88"/>
                      <a:pt x="37867" y="88"/>
                      <a:pt x="37862" y="88"/>
                    </a:cubicBezTo>
                    <a:cubicBezTo>
                      <a:pt x="37845" y="89"/>
                      <a:pt x="37828" y="89"/>
                      <a:pt x="37810" y="89"/>
                    </a:cubicBezTo>
                    <a:cubicBezTo>
                      <a:pt x="37506" y="89"/>
                      <a:pt x="37040" y="0"/>
                      <a:pt x="3640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30;p49">
                <a:extLst>
                  <a:ext uri="{FF2B5EF4-FFF2-40B4-BE49-F238E27FC236}">
                    <a16:creationId xmlns:a16="http://schemas.microsoft.com/office/drawing/2014/main" id="{652D43E7-C89A-4389-9DA8-ECFE43F9B77B}"/>
                  </a:ext>
                </a:extLst>
              </p:cNvPr>
              <p:cNvSpPr/>
              <p:nvPr/>
            </p:nvSpPr>
            <p:spPr>
              <a:xfrm>
                <a:off x="3762025" y="2556450"/>
                <a:ext cx="989900" cy="919450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36778" extrusionOk="0">
                    <a:moveTo>
                      <a:pt x="12509" y="0"/>
                    </a:moveTo>
                    <a:lnTo>
                      <a:pt x="0" y="28520"/>
                    </a:lnTo>
                    <a:lnTo>
                      <a:pt x="21449" y="35992"/>
                    </a:lnTo>
                    <a:cubicBezTo>
                      <a:pt x="22598" y="36525"/>
                      <a:pt x="23803" y="36777"/>
                      <a:pt x="24991" y="36777"/>
                    </a:cubicBezTo>
                    <a:cubicBezTo>
                      <a:pt x="28045" y="36777"/>
                      <a:pt x="30977" y="35106"/>
                      <a:pt x="32490" y="32223"/>
                    </a:cubicBezTo>
                    <a:lnTo>
                      <a:pt x="34025" y="29321"/>
                    </a:lnTo>
                    <a:lnTo>
                      <a:pt x="37461" y="22816"/>
                    </a:lnTo>
                    <a:cubicBezTo>
                      <a:pt x="39595" y="18713"/>
                      <a:pt x="38061" y="13610"/>
                      <a:pt x="33925" y="11408"/>
                    </a:cubicBezTo>
                    <a:lnTo>
                      <a:pt x="12509" y="0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131;p49">
                <a:extLst>
                  <a:ext uri="{FF2B5EF4-FFF2-40B4-BE49-F238E27FC236}">
                    <a16:creationId xmlns:a16="http://schemas.microsoft.com/office/drawing/2014/main" id="{35D45B0C-3ED7-4896-B10A-EB9BCDA9CDDE}"/>
                  </a:ext>
                </a:extLst>
              </p:cNvPr>
              <p:cNvSpPr/>
              <p:nvPr/>
            </p:nvSpPr>
            <p:spPr>
              <a:xfrm>
                <a:off x="3762025" y="2556450"/>
                <a:ext cx="989900" cy="919450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36778" extrusionOk="0">
                    <a:moveTo>
                      <a:pt x="12509" y="0"/>
                    </a:moveTo>
                    <a:lnTo>
                      <a:pt x="0" y="28520"/>
                    </a:lnTo>
                    <a:lnTo>
                      <a:pt x="21449" y="35992"/>
                    </a:lnTo>
                    <a:cubicBezTo>
                      <a:pt x="22598" y="36525"/>
                      <a:pt x="23803" y="36777"/>
                      <a:pt x="24991" y="36777"/>
                    </a:cubicBezTo>
                    <a:cubicBezTo>
                      <a:pt x="28045" y="36777"/>
                      <a:pt x="30977" y="35106"/>
                      <a:pt x="32490" y="32223"/>
                    </a:cubicBezTo>
                    <a:lnTo>
                      <a:pt x="34025" y="29321"/>
                    </a:lnTo>
                    <a:lnTo>
                      <a:pt x="37461" y="22816"/>
                    </a:lnTo>
                    <a:cubicBezTo>
                      <a:pt x="39595" y="18713"/>
                      <a:pt x="38061" y="13610"/>
                      <a:pt x="33925" y="11408"/>
                    </a:cubicBezTo>
                    <a:lnTo>
                      <a:pt x="125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132;p49">
                <a:extLst>
                  <a:ext uri="{FF2B5EF4-FFF2-40B4-BE49-F238E27FC236}">
                    <a16:creationId xmlns:a16="http://schemas.microsoft.com/office/drawing/2014/main" id="{34C9876E-39A1-4052-AC70-0B5F1EF0A205}"/>
                  </a:ext>
                </a:extLst>
              </p:cNvPr>
              <p:cNvSpPr/>
              <p:nvPr/>
            </p:nvSpPr>
            <p:spPr>
              <a:xfrm>
                <a:off x="2173400" y="1538600"/>
                <a:ext cx="874800" cy="1535350"/>
              </a:xfrm>
              <a:custGeom>
                <a:avLst/>
                <a:gdLst/>
                <a:ahLst/>
                <a:cxnLst/>
                <a:rect l="l" t="t" r="r" b="b"/>
                <a:pathLst>
                  <a:path w="34992" h="61414" extrusionOk="0">
                    <a:moveTo>
                      <a:pt x="30553" y="0"/>
                    </a:moveTo>
                    <a:cubicBezTo>
                      <a:pt x="26475" y="0"/>
                      <a:pt x="17950" y="11821"/>
                      <a:pt x="10808" y="27671"/>
                    </a:cubicBezTo>
                    <a:cubicBezTo>
                      <a:pt x="3169" y="44550"/>
                      <a:pt x="0" y="59594"/>
                      <a:pt x="3703" y="61262"/>
                    </a:cubicBezTo>
                    <a:cubicBezTo>
                      <a:pt x="3928" y="61363"/>
                      <a:pt x="4173" y="61413"/>
                      <a:pt x="4437" y="61413"/>
                    </a:cubicBezTo>
                    <a:cubicBezTo>
                      <a:pt x="8519" y="61413"/>
                      <a:pt x="17074" y="49564"/>
                      <a:pt x="24217" y="33742"/>
                    </a:cubicBezTo>
                    <a:cubicBezTo>
                      <a:pt x="31823" y="16864"/>
                      <a:pt x="34992" y="1820"/>
                      <a:pt x="31289" y="152"/>
                    </a:cubicBezTo>
                    <a:cubicBezTo>
                      <a:pt x="31064" y="50"/>
                      <a:pt x="30818" y="0"/>
                      <a:pt x="30553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133;p49">
                <a:extLst>
                  <a:ext uri="{FF2B5EF4-FFF2-40B4-BE49-F238E27FC236}">
                    <a16:creationId xmlns:a16="http://schemas.microsoft.com/office/drawing/2014/main" id="{9FC80654-F1E9-45E4-B99D-1647C619B7EA}"/>
                  </a:ext>
                </a:extLst>
              </p:cNvPr>
              <p:cNvSpPr/>
              <p:nvPr/>
            </p:nvSpPr>
            <p:spPr>
              <a:xfrm>
                <a:off x="2173400" y="1538600"/>
                <a:ext cx="874800" cy="1535350"/>
              </a:xfrm>
              <a:custGeom>
                <a:avLst/>
                <a:gdLst/>
                <a:ahLst/>
                <a:cxnLst/>
                <a:rect l="l" t="t" r="r" b="b"/>
                <a:pathLst>
                  <a:path w="34992" h="61414" extrusionOk="0">
                    <a:moveTo>
                      <a:pt x="30553" y="0"/>
                    </a:moveTo>
                    <a:cubicBezTo>
                      <a:pt x="26475" y="0"/>
                      <a:pt x="17950" y="11821"/>
                      <a:pt x="10808" y="27671"/>
                    </a:cubicBezTo>
                    <a:cubicBezTo>
                      <a:pt x="3169" y="44550"/>
                      <a:pt x="0" y="59594"/>
                      <a:pt x="3703" y="61262"/>
                    </a:cubicBezTo>
                    <a:cubicBezTo>
                      <a:pt x="3928" y="61363"/>
                      <a:pt x="4173" y="61413"/>
                      <a:pt x="4437" y="61413"/>
                    </a:cubicBezTo>
                    <a:cubicBezTo>
                      <a:pt x="8519" y="61413"/>
                      <a:pt x="17074" y="49564"/>
                      <a:pt x="24217" y="33742"/>
                    </a:cubicBezTo>
                    <a:cubicBezTo>
                      <a:pt x="31823" y="16864"/>
                      <a:pt x="34992" y="1820"/>
                      <a:pt x="31289" y="152"/>
                    </a:cubicBezTo>
                    <a:cubicBezTo>
                      <a:pt x="31064" y="50"/>
                      <a:pt x="30818" y="0"/>
                      <a:pt x="30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134;p49">
                <a:extLst>
                  <a:ext uri="{FF2B5EF4-FFF2-40B4-BE49-F238E27FC236}">
                    <a16:creationId xmlns:a16="http://schemas.microsoft.com/office/drawing/2014/main" id="{4E1E7C32-7577-4337-BD0C-4DDE4B8BDB55}"/>
                  </a:ext>
                </a:extLst>
              </p:cNvPr>
              <p:cNvSpPr/>
              <p:nvPr/>
            </p:nvSpPr>
            <p:spPr>
              <a:xfrm>
                <a:off x="4598450" y="3145200"/>
                <a:ext cx="1993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8674" extrusionOk="0">
                    <a:moveTo>
                      <a:pt x="3603" y="0"/>
                    </a:moveTo>
                    <a:lnTo>
                      <a:pt x="1" y="6838"/>
                    </a:lnTo>
                    <a:lnTo>
                      <a:pt x="5838" y="8673"/>
                    </a:lnTo>
                    <a:lnTo>
                      <a:pt x="7973" y="2702"/>
                    </a:lnTo>
                    <a:lnTo>
                      <a:pt x="3603" y="0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135;p49">
                <a:extLst>
                  <a:ext uri="{FF2B5EF4-FFF2-40B4-BE49-F238E27FC236}">
                    <a16:creationId xmlns:a16="http://schemas.microsoft.com/office/drawing/2014/main" id="{BFE9EF88-F929-4BAE-8A3E-ACA363CACB65}"/>
                  </a:ext>
                </a:extLst>
              </p:cNvPr>
              <p:cNvSpPr/>
              <p:nvPr/>
            </p:nvSpPr>
            <p:spPr>
              <a:xfrm>
                <a:off x="4598450" y="3145200"/>
                <a:ext cx="103425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7206" extrusionOk="0">
                    <a:moveTo>
                      <a:pt x="3603" y="0"/>
                    </a:moveTo>
                    <a:lnTo>
                      <a:pt x="1" y="6838"/>
                    </a:lnTo>
                    <a:lnTo>
                      <a:pt x="1202" y="7205"/>
                    </a:lnTo>
                    <a:lnTo>
                      <a:pt x="4137" y="334"/>
                    </a:lnTo>
                    <a:lnTo>
                      <a:pt x="360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36;p49">
                <a:extLst>
                  <a:ext uri="{FF2B5EF4-FFF2-40B4-BE49-F238E27FC236}">
                    <a16:creationId xmlns:a16="http://schemas.microsoft.com/office/drawing/2014/main" id="{4B2141A9-AE34-493F-BBFC-35B8A56E5B5E}"/>
                  </a:ext>
                </a:extLst>
              </p:cNvPr>
              <p:cNvSpPr/>
              <p:nvPr/>
            </p:nvSpPr>
            <p:spPr>
              <a:xfrm>
                <a:off x="4269875" y="3041375"/>
                <a:ext cx="3211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5744" extrusionOk="0">
                    <a:moveTo>
                      <a:pt x="152" y="0"/>
                    </a:moveTo>
                    <a:cubicBezTo>
                      <a:pt x="123" y="0"/>
                      <a:pt x="106" y="6"/>
                      <a:pt x="101" y="17"/>
                    </a:cubicBezTo>
                    <a:cubicBezTo>
                      <a:pt x="1" y="217"/>
                      <a:pt x="2770" y="1651"/>
                      <a:pt x="6272" y="3219"/>
                    </a:cubicBezTo>
                    <a:cubicBezTo>
                      <a:pt x="9474" y="4666"/>
                      <a:pt x="12221" y="5744"/>
                      <a:pt x="12678" y="5744"/>
                    </a:cubicBezTo>
                    <a:cubicBezTo>
                      <a:pt x="12716" y="5744"/>
                      <a:pt x="12738" y="5736"/>
                      <a:pt x="12743" y="5721"/>
                    </a:cubicBezTo>
                    <a:cubicBezTo>
                      <a:pt x="12843" y="5554"/>
                      <a:pt x="10075" y="4120"/>
                      <a:pt x="6572" y="2552"/>
                    </a:cubicBezTo>
                    <a:cubicBezTo>
                      <a:pt x="3305" y="1058"/>
                      <a:pt x="560" y="0"/>
                      <a:pt x="152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37;p49">
                <a:extLst>
                  <a:ext uri="{FF2B5EF4-FFF2-40B4-BE49-F238E27FC236}">
                    <a16:creationId xmlns:a16="http://schemas.microsoft.com/office/drawing/2014/main" id="{DD1F435C-BC22-4B8D-8DC2-84A7C01BBD84}"/>
                  </a:ext>
                </a:extLst>
              </p:cNvPr>
              <p:cNvSpPr/>
              <p:nvPr/>
            </p:nvSpPr>
            <p:spPr>
              <a:xfrm>
                <a:off x="4345775" y="2941950"/>
                <a:ext cx="2902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5652" extrusionOk="0">
                    <a:moveTo>
                      <a:pt x="170" y="1"/>
                    </a:moveTo>
                    <a:cubicBezTo>
                      <a:pt x="132" y="1"/>
                      <a:pt x="108" y="9"/>
                      <a:pt x="101" y="24"/>
                    </a:cubicBezTo>
                    <a:cubicBezTo>
                      <a:pt x="0" y="191"/>
                      <a:pt x="2502" y="1592"/>
                      <a:pt x="5638" y="3160"/>
                    </a:cubicBezTo>
                    <a:cubicBezTo>
                      <a:pt x="8532" y="4576"/>
                      <a:pt x="10999" y="5651"/>
                      <a:pt x="11441" y="5651"/>
                    </a:cubicBezTo>
                    <a:cubicBezTo>
                      <a:pt x="11478" y="5651"/>
                      <a:pt x="11501" y="5644"/>
                      <a:pt x="11509" y="5628"/>
                    </a:cubicBezTo>
                    <a:cubicBezTo>
                      <a:pt x="11609" y="5428"/>
                      <a:pt x="9107" y="4027"/>
                      <a:pt x="5971" y="2493"/>
                    </a:cubicBezTo>
                    <a:cubicBezTo>
                      <a:pt x="3053" y="1049"/>
                      <a:pt x="615" y="1"/>
                      <a:pt x="170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38;p49">
                <a:extLst>
                  <a:ext uri="{FF2B5EF4-FFF2-40B4-BE49-F238E27FC236}">
                    <a16:creationId xmlns:a16="http://schemas.microsoft.com/office/drawing/2014/main" id="{EF0BE39B-1CD5-418B-8A8C-34580AB5D7CB}"/>
                  </a:ext>
                </a:extLst>
              </p:cNvPr>
              <p:cNvSpPr/>
              <p:nvPr/>
            </p:nvSpPr>
            <p:spPr>
              <a:xfrm>
                <a:off x="4241525" y="3162300"/>
                <a:ext cx="291075" cy="129650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5186" extrusionOk="0">
                    <a:moveTo>
                      <a:pt x="146" y="0"/>
                    </a:moveTo>
                    <a:cubicBezTo>
                      <a:pt x="121" y="0"/>
                      <a:pt x="105" y="6"/>
                      <a:pt x="101" y="17"/>
                    </a:cubicBezTo>
                    <a:cubicBezTo>
                      <a:pt x="1" y="184"/>
                      <a:pt x="2436" y="1651"/>
                      <a:pt x="5638" y="3119"/>
                    </a:cubicBezTo>
                    <a:cubicBezTo>
                      <a:pt x="6405" y="3486"/>
                      <a:pt x="7173" y="3853"/>
                      <a:pt x="7873" y="4120"/>
                    </a:cubicBezTo>
                    <a:cubicBezTo>
                      <a:pt x="8607" y="4353"/>
                      <a:pt x="9241" y="4587"/>
                      <a:pt x="9808" y="4753"/>
                    </a:cubicBezTo>
                    <a:cubicBezTo>
                      <a:pt x="10673" y="5042"/>
                      <a:pt x="11291" y="5186"/>
                      <a:pt x="11532" y="5186"/>
                    </a:cubicBezTo>
                    <a:cubicBezTo>
                      <a:pt x="11598" y="5186"/>
                      <a:pt x="11635" y="5175"/>
                      <a:pt x="11642" y="5154"/>
                    </a:cubicBezTo>
                    <a:cubicBezTo>
                      <a:pt x="11642" y="5054"/>
                      <a:pt x="11009" y="4720"/>
                      <a:pt x="9975" y="4253"/>
                    </a:cubicBezTo>
                    <a:cubicBezTo>
                      <a:pt x="9441" y="4020"/>
                      <a:pt x="8840" y="3753"/>
                      <a:pt x="8140" y="3486"/>
                    </a:cubicBezTo>
                    <a:cubicBezTo>
                      <a:pt x="7439" y="3186"/>
                      <a:pt x="6706" y="2785"/>
                      <a:pt x="5938" y="2452"/>
                    </a:cubicBezTo>
                    <a:cubicBezTo>
                      <a:pt x="2978" y="1081"/>
                      <a:pt x="512" y="0"/>
                      <a:pt x="14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39;p49">
                <a:extLst>
                  <a:ext uri="{FF2B5EF4-FFF2-40B4-BE49-F238E27FC236}">
                    <a16:creationId xmlns:a16="http://schemas.microsoft.com/office/drawing/2014/main" id="{34020E85-DA78-4FA9-8288-48E485E1335D}"/>
                  </a:ext>
                </a:extLst>
              </p:cNvPr>
              <p:cNvSpPr/>
              <p:nvPr/>
            </p:nvSpPr>
            <p:spPr>
              <a:xfrm>
                <a:off x="2376025" y="2105950"/>
                <a:ext cx="455350" cy="532250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21290" extrusionOk="0">
                    <a:moveTo>
                      <a:pt x="13622" y="0"/>
                    </a:moveTo>
                    <a:cubicBezTo>
                      <a:pt x="10797" y="0"/>
                      <a:pt x="7255" y="1465"/>
                      <a:pt x="4771" y="7579"/>
                    </a:cubicBezTo>
                    <a:cubicBezTo>
                      <a:pt x="1" y="19354"/>
                      <a:pt x="9174" y="21289"/>
                      <a:pt x="9174" y="21289"/>
                    </a:cubicBezTo>
                    <a:cubicBezTo>
                      <a:pt x="13110" y="15051"/>
                      <a:pt x="16146" y="8313"/>
                      <a:pt x="18214" y="1241"/>
                    </a:cubicBezTo>
                    <a:cubicBezTo>
                      <a:pt x="18214" y="1241"/>
                      <a:pt x="16222" y="0"/>
                      <a:pt x="13622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40;p49">
                <a:extLst>
                  <a:ext uri="{FF2B5EF4-FFF2-40B4-BE49-F238E27FC236}">
                    <a16:creationId xmlns:a16="http://schemas.microsoft.com/office/drawing/2014/main" id="{E3A00BD5-271B-4EAA-862D-FF2397738C0D}"/>
                  </a:ext>
                </a:extLst>
              </p:cNvPr>
              <p:cNvSpPr/>
              <p:nvPr/>
            </p:nvSpPr>
            <p:spPr>
              <a:xfrm>
                <a:off x="2439425" y="1786725"/>
                <a:ext cx="624625" cy="1282600"/>
              </a:xfrm>
              <a:custGeom>
                <a:avLst/>
                <a:gdLst/>
                <a:ahLst/>
                <a:cxnLst/>
                <a:rect l="l" t="t" r="r" b="b"/>
                <a:pathLst>
                  <a:path w="24985" h="51304" extrusionOk="0">
                    <a:moveTo>
                      <a:pt x="24951" y="0"/>
                    </a:moveTo>
                    <a:lnTo>
                      <a:pt x="24951" y="0"/>
                    </a:lnTo>
                    <a:cubicBezTo>
                      <a:pt x="24651" y="701"/>
                      <a:pt x="24451" y="1435"/>
                      <a:pt x="24317" y="2202"/>
                    </a:cubicBezTo>
                    <a:lnTo>
                      <a:pt x="22883" y="8206"/>
                    </a:lnTo>
                    <a:lnTo>
                      <a:pt x="21582" y="12276"/>
                    </a:lnTo>
                    <a:lnTo>
                      <a:pt x="20882" y="14544"/>
                    </a:lnTo>
                    <a:cubicBezTo>
                      <a:pt x="20748" y="14911"/>
                      <a:pt x="20648" y="15311"/>
                      <a:pt x="20515" y="15712"/>
                    </a:cubicBezTo>
                    <a:cubicBezTo>
                      <a:pt x="20381" y="16112"/>
                      <a:pt x="20214" y="16479"/>
                      <a:pt x="20048" y="16912"/>
                    </a:cubicBezTo>
                    <a:lnTo>
                      <a:pt x="18046" y="21916"/>
                    </a:lnTo>
                    <a:lnTo>
                      <a:pt x="17546" y="23217"/>
                    </a:lnTo>
                    <a:cubicBezTo>
                      <a:pt x="17379" y="23684"/>
                      <a:pt x="17112" y="24118"/>
                      <a:pt x="16912" y="24518"/>
                    </a:cubicBezTo>
                    <a:cubicBezTo>
                      <a:pt x="16512" y="25385"/>
                      <a:pt x="16045" y="26286"/>
                      <a:pt x="15645" y="27186"/>
                    </a:cubicBezTo>
                    <a:lnTo>
                      <a:pt x="14344" y="29822"/>
                    </a:lnTo>
                    <a:cubicBezTo>
                      <a:pt x="14110" y="30289"/>
                      <a:pt x="13943" y="30689"/>
                      <a:pt x="13710" y="31123"/>
                    </a:cubicBezTo>
                    <a:lnTo>
                      <a:pt x="13009" y="32323"/>
                    </a:lnTo>
                    <a:lnTo>
                      <a:pt x="10241" y="36993"/>
                    </a:lnTo>
                    <a:cubicBezTo>
                      <a:pt x="10041" y="37394"/>
                      <a:pt x="9840" y="37761"/>
                      <a:pt x="9607" y="38094"/>
                    </a:cubicBezTo>
                    <a:cubicBezTo>
                      <a:pt x="9373" y="38461"/>
                      <a:pt x="9140" y="38795"/>
                      <a:pt x="8906" y="39128"/>
                    </a:cubicBezTo>
                    <a:lnTo>
                      <a:pt x="7572" y="41096"/>
                    </a:lnTo>
                    <a:lnTo>
                      <a:pt x="5170" y="44599"/>
                    </a:lnTo>
                    <a:cubicBezTo>
                      <a:pt x="3569" y="46634"/>
                      <a:pt x="2268" y="48268"/>
                      <a:pt x="1334" y="49469"/>
                    </a:cubicBezTo>
                    <a:cubicBezTo>
                      <a:pt x="834" y="50036"/>
                      <a:pt x="400" y="50637"/>
                      <a:pt x="0" y="51304"/>
                    </a:cubicBezTo>
                    <a:cubicBezTo>
                      <a:pt x="567" y="50803"/>
                      <a:pt x="1067" y="50236"/>
                      <a:pt x="1534" y="49636"/>
                    </a:cubicBezTo>
                    <a:cubicBezTo>
                      <a:pt x="2502" y="48535"/>
                      <a:pt x="3903" y="46934"/>
                      <a:pt x="5571" y="44933"/>
                    </a:cubicBezTo>
                    <a:lnTo>
                      <a:pt x="8072" y="41430"/>
                    </a:lnTo>
                    <a:lnTo>
                      <a:pt x="9440" y="39495"/>
                    </a:lnTo>
                    <a:lnTo>
                      <a:pt x="10174" y="38461"/>
                    </a:lnTo>
                    <a:cubicBezTo>
                      <a:pt x="10441" y="38128"/>
                      <a:pt x="10608" y="37727"/>
                      <a:pt x="10841" y="37360"/>
                    </a:cubicBezTo>
                    <a:lnTo>
                      <a:pt x="13610" y="32690"/>
                    </a:lnTo>
                    <a:cubicBezTo>
                      <a:pt x="13843" y="32290"/>
                      <a:pt x="14110" y="31856"/>
                      <a:pt x="14344" y="31456"/>
                    </a:cubicBezTo>
                    <a:cubicBezTo>
                      <a:pt x="14577" y="31056"/>
                      <a:pt x="14777" y="30589"/>
                      <a:pt x="15011" y="30155"/>
                    </a:cubicBezTo>
                    <a:lnTo>
                      <a:pt x="16278" y="27487"/>
                    </a:lnTo>
                    <a:lnTo>
                      <a:pt x="17579" y="24818"/>
                    </a:lnTo>
                    <a:cubicBezTo>
                      <a:pt x="17779" y="24384"/>
                      <a:pt x="18013" y="23951"/>
                      <a:pt x="18213" y="23517"/>
                    </a:cubicBezTo>
                    <a:cubicBezTo>
                      <a:pt x="18380" y="23084"/>
                      <a:pt x="18547" y="22617"/>
                      <a:pt x="18713" y="22183"/>
                    </a:cubicBezTo>
                    <a:lnTo>
                      <a:pt x="20681" y="17113"/>
                    </a:lnTo>
                    <a:cubicBezTo>
                      <a:pt x="20848" y="16712"/>
                      <a:pt x="21015" y="16345"/>
                      <a:pt x="21148" y="15912"/>
                    </a:cubicBezTo>
                    <a:lnTo>
                      <a:pt x="21482" y="14711"/>
                    </a:lnTo>
                    <a:cubicBezTo>
                      <a:pt x="21716" y="13944"/>
                      <a:pt x="21949" y="13176"/>
                      <a:pt x="22183" y="12443"/>
                    </a:cubicBezTo>
                    <a:lnTo>
                      <a:pt x="23383" y="8306"/>
                    </a:lnTo>
                    <a:cubicBezTo>
                      <a:pt x="23950" y="5738"/>
                      <a:pt x="24351" y="3670"/>
                      <a:pt x="24618" y="2235"/>
                    </a:cubicBezTo>
                    <a:cubicBezTo>
                      <a:pt x="24884" y="801"/>
                      <a:pt x="24985" y="0"/>
                      <a:pt x="249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41;p49">
                <a:extLst>
                  <a:ext uri="{FF2B5EF4-FFF2-40B4-BE49-F238E27FC236}">
                    <a16:creationId xmlns:a16="http://schemas.microsoft.com/office/drawing/2014/main" id="{9D1EEAA5-8B75-4048-B037-CE18BC6B1367}"/>
                  </a:ext>
                </a:extLst>
              </p:cNvPr>
              <p:cNvSpPr/>
              <p:nvPr/>
            </p:nvSpPr>
            <p:spPr>
              <a:xfrm>
                <a:off x="3470150" y="3525500"/>
                <a:ext cx="491200" cy="445025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801" extrusionOk="0">
                    <a:moveTo>
                      <a:pt x="15103" y="0"/>
                    </a:moveTo>
                    <a:cubicBezTo>
                      <a:pt x="14904" y="0"/>
                      <a:pt x="14697" y="11"/>
                      <a:pt x="14477" y="32"/>
                    </a:cubicBezTo>
                    <a:cubicBezTo>
                      <a:pt x="14144" y="32"/>
                      <a:pt x="15011" y="3568"/>
                      <a:pt x="6605" y="8405"/>
                    </a:cubicBezTo>
                    <a:cubicBezTo>
                      <a:pt x="1602" y="11274"/>
                      <a:pt x="0" y="11941"/>
                      <a:pt x="0" y="11941"/>
                    </a:cubicBezTo>
                    <a:cubicBezTo>
                      <a:pt x="801" y="13375"/>
                      <a:pt x="1602" y="14876"/>
                      <a:pt x="2769" y="16011"/>
                    </a:cubicBezTo>
                    <a:cubicBezTo>
                      <a:pt x="3833" y="17044"/>
                      <a:pt x="5257" y="17801"/>
                      <a:pt x="6763" y="17801"/>
                    </a:cubicBezTo>
                    <a:cubicBezTo>
                      <a:pt x="6910" y="17801"/>
                      <a:pt x="7058" y="17793"/>
                      <a:pt x="7206" y="17779"/>
                    </a:cubicBezTo>
                    <a:cubicBezTo>
                      <a:pt x="8873" y="17612"/>
                      <a:pt x="10408" y="16244"/>
                      <a:pt x="10408" y="14610"/>
                    </a:cubicBezTo>
                    <a:cubicBezTo>
                      <a:pt x="10695" y="14825"/>
                      <a:pt x="11033" y="14920"/>
                      <a:pt x="11377" y="14920"/>
                    </a:cubicBezTo>
                    <a:cubicBezTo>
                      <a:pt x="11996" y="14920"/>
                      <a:pt x="12636" y="14614"/>
                      <a:pt x="13043" y="14143"/>
                    </a:cubicBezTo>
                    <a:cubicBezTo>
                      <a:pt x="13710" y="13409"/>
                      <a:pt x="13910" y="12375"/>
                      <a:pt x="13977" y="11407"/>
                    </a:cubicBezTo>
                    <a:cubicBezTo>
                      <a:pt x="14303" y="11601"/>
                      <a:pt x="14670" y="11689"/>
                      <a:pt x="15042" y="11689"/>
                    </a:cubicBezTo>
                    <a:cubicBezTo>
                      <a:pt x="15887" y="11689"/>
                      <a:pt x="16760" y="11235"/>
                      <a:pt x="17246" y="10540"/>
                    </a:cubicBezTo>
                    <a:cubicBezTo>
                      <a:pt x="17913" y="9439"/>
                      <a:pt x="18080" y="8138"/>
                      <a:pt x="17680" y="6971"/>
                    </a:cubicBezTo>
                    <a:cubicBezTo>
                      <a:pt x="17279" y="5770"/>
                      <a:pt x="16679" y="4669"/>
                      <a:pt x="15945" y="3668"/>
                    </a:cubicBezTo>
                    <a:lnTo>
                      <a:pt x="15945" y="3668"/>
                    </a:lnTo>
                    <a:cubicBezTo>
                      <a:pt x="16272" y="3695"/>
                      <a:pt x="16605" y="3721"/>
                      <a:pt x="16932" y="3721"/>
                    </a:cubicBezTo>
                    <a:cubicBezTo>
                      <a:pt x="17439" y="3721"/>
                      <a:pt x="17934" y="3658"/>
                      <a:pt x="18380" y="3435"/>
                    </a:cubicBezTo>
                    <a:cubicBezTo>
                      <a:pt x="19114" y="3068"/>
                      <a:pt x="19648" y="2067"/>
                      <a:pt x="19181" y="1367"/>
                    </a:cubicBezTo>
                    <a:cubicBezTo>
                      <a:pt x="18881" y="1000"/>
                      <a:pt x="18480" y="733"/>
                      <a:pt x="17980" y="600"/>
                    </a:cubicBezTo>
                    <a:cubicBezTo>
                      <a:pt x="16921" y="265"/>
                      <a:pt x="16117" y="0"/>
                      <a:pt x="15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42;p49">
                <a:extLst>
                  <a:ext uri="{FF2B5EF4-FFF2-40B4-BE49-F238E27FC236}">
                    <a16:creationId xmlns:a16="http://schemas.microsoft.com/office/drawing/2014/main" id="{FD024347-BAEB-4229-9EC2-74D19EA27F8C}"/>
                  </a:ext>
                </a:extLst>
              </p:cNvPr>
              <p:cNvSpPr/>
              <p:nvPr/>
            </p:nvSpPr>
            <p:spPr>
              <a:xfrm>
                <a:off x="3729500" y="3946575"/>
                <a:ext cx="2135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273" extrusionOk="0">
                    <a:moveTo>
                      <a:pt x="6965" y="1"/>
                    </a:moveTo>
                    <a:cubicBezTo>
                      <a:pt x="4569" y="1"/>
                      <a:pt x="2280" y="1097"/>
                      <a:pt x="768" y="3004"/>
                    </a:cubicBezTo>
                    <a:cubicBezTo>
                      <a:pt x="568" y="3304"/>
                      <a:pt x="367" y="3604"/>
                      <a:pt x="167" y="3904"/>
                    </a:cubicBezTo>
                    <a:cubicBezTo>
                      <a:pt x="101" y="4038"/>
                      <a:pt x="34" y="4138"/>
                      <a:pt x="1" y="4271"/>
                    </a:cubicBezTo>
                    <a:cubicBezTo>
                      <a:pt x="3" y="4272"/>
                      <a:pt x="5" y="4273"/>
                      <a:pt x="7" y="4273"/>
                    </a:cubicBezTo>
                    <a:cubicBezTo>
                      <a:pt x="82" y="4273"/>
                      <a:pt x="320" y="3782"/>
                      <a:pt x="901" y="3104"/>
                    </a:cubicBezTo>
                    <a:cubicBezTo>
                      <a:pt x="2436" y="1269"/>
                      <a:pt x="4704" y="202"/>
                      <a:pt x="7072" y="135"/>
                    </a:cubicBezTo>
                    <a:cubicBezTo>
                      <a:pt x="7178" y="131"/>
                      <a:pt x="7278" y="130"/>
                      <a:pt x="7373" y="130"/>
                    </a:cubicBezTo>
                    <a:cubicBezTo>
                      <a:pt x="8025" y="130"/>
                      <a:pt x="8428" y="207"/>
                      <a:pt x="8520" y="207"/>
                    </a:cubicBezTo>
                    <a:cubicBezTo>
                      <a:pt x="8533" y="207"/>
                      <a:pt x="8540" y="205"/>
                      <a:pt x="8540" y="202"/>
                    </a:cubicBezTo>
                    <a:cubicBezTo>
                      <a:pt x="8440" y="135"/>
                      <a:pt x="8306" y="102"/>
                      <a:pt x="8173" y="102"/>
                    </a:cubicBezTo>
                    <a:cubicBezTo>
                      <a:pt x="7806" y="35"/>
                      <a:pt x="7439" y="2"/>
                      <a:pt x="7072" y="2"/>
                    </a:cubicBezTo>
                    <a:cubicBezTo>
                      <a:pt x="7036" y="1"/>
                      <a:pt x="7001" y="1"/>
                      <a:pt x="696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43;p49">
                <a:extLst>
                  <a:ext uri="{FF2B5EF4-FFF2-40B4-BE49-F238E27FC236}">
                    <a16:creationId xmlns:a16="http://schemas.microsoft.com/office/drawing/2014/main" id="{43DC78FF-1326-4ACD-8868-055B041EA87C}"/>
                  </a:ext>
                </a:extLst>
              </p:cNvPr>
              <p:cNvSpPr/>
              <p:nvPr/>
            </p:nvSpPr>
            <p:spPr>
              <a:xfrm>
                <a:off x="3483500" y="3582175"/>
                <a:ext cx="405300" cy="334825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3393" extrusionOk="0">
                    <a:moveTo>
                      <a:pt x="9740" y="0"/>
                    </a:moveTo>
                    <a:cubicBezTo>
                      <a:pt x="9007" y="0"/>
                      <a:pt x="8073" y="134"/>
                      <a:pt x="7639" y="768"/>
                    </a:cubicBezTo>
                    <a:cubicBezTo>
                      <a:pt x="7172" y="1401"/>
                      <a:pt x="6972" y="2202"/>
                      <a:pt x="7072" y="2969"/>
                    </a:cubicBezTo>
                    <a:cubicBezTo>
                      <a:pt x="7072" y="2969"/>
                      <a:pt x="6276" y="2564"/>
                      <a:pt x="5312" y="2564"/>
                    </a:cubicBezTo>
                    <a:cubicBezTo>
                      <a:pt x="4814" y="2564"/>
                      <a:pt x="4270" y="2673"/>
                      <a:pt x="3770" y="3003"/>
                    </a:cubicBezTo>
                    <a:cubicBezTo>
                      <a:pt x="2869" y="3636"/>
                      <a:pt x="2202" y="4570"/>
                      <a:pt x="1935" y="5671"/>
                    </a:cubicBezTo>
                    <a:lnTo>
                      <a:pt x="0" y="7406"/>
                    </a:lnTo>
                    <a:cubicBezTo>
                      <a:pt x="1368" y="8707"/>
                      <a:pt x="2268" y="10174"/>
                      <a:pt x="3703" y="11475"/>
                    </a:cubicBezTo>
                    <a:cubicBezTo>
                      <a:pt x="4337" y="12076"/>
                      <a:pt x="5371" y="13177"/>
                      <a:pt x="6205" y="13343"/>
                    </a:cubicBezTo>
                    <a:cubicBezTo>
                      <a:pt x="6398" y="13374"/>
                      <a:pt x="6579" y="13393"/>
                      <a:pt x="6747" y="13393"/>
                    </a:cubicBezTo>
                    <a:cubicBezTo>
                      <a:pt x="7303" y="13393"/>
                      <a:pt x="7716" y="13191"/>
                      <a:pt x="7973" y="12576"/>
                    </a:cubicBezTo>
                    <a:cubicBezTo>
                      <a:pt x="8239" y="11909"/>
                      <a:pt x="7739" y="11008"/>
                      <a:pt x="7405" y="10475"/>
                    </a:cubicBezTo>
                    <a:cubicBezTo>
                      <a:pt x="6505" y="9074"/>
                      <a:pt x="5638" y="7939"/>
                      <a:pt x="4970" y="6839"/>
                    </a:cubicBezTo>
                    <a:cubicBezTo>
                      <a:pt x="4750" y="6507"/>
                      <a:pt x="4850" y="6337"/>
                      <a:pt x="4992" y="6337"/>
                    </a:cubicBezTo>
                    <a:cubicBezTo>
                      <a:pt x="5064" y="6337"/>
                      <a:pt x="5148" y="6381"/>
                      <a:pt x="5204" y="6472"/>
                    </a:cubicBezTo>
                    <a:cubicBezTo>
                      <a:pt x="5838" y="7139"/>
                      <a:pt x="6838" y="7706"/>
                      <a:pt x="7405" y="8473"/>
                    </a:cubicBezTo>
                    <a:cubicBezTo>
                      <a:pt x="8099" y="9341"/>
                      <a:pt x="8292" y="10459"/>
                      <a:pt x="9700" y="10459"/>
                    </a:cubicBezTo>
                    <a:cubicBezTo>
                      <a:pt x="9916" y="10459"/>
                      <a:pt x="10161" y="10432"/>
                      <a:pt x="10441" y="10375"/>
                    </a:cubicBezTo>
                    <a:cubicBezTo>
                      <a:pt x="10708" y="10341"/>
                      <a:pt x="10975" y="10208"/>
                      <a:pt x="11208" y="10041"/>
                    </a:cubicBezTo>
                    <a:cubicBezTo>
                      <a:pt x="12009" y="9441"/>
                      <a:pt x="12042" y="8373"/>
                      <a:pt x="11709" y="7539"/>
                    </a:cubicBezTo>
                    <a:cubicBezTo>
                      <a:pt x="11439" y="6970"/>
                      <a:pt x="11089" y="6428"/>
                      <a:pt x="10682" y="5961"/>
                    </a:cubicBezTo>
                    <a:lnTo>
                      <a:pt x="10682" y="5961"/>
                    </a:lnTo>
                    <a:cubicBezTo>
                      <a:pt x="11543" y="6914"/>
                      <a:pt x="12482" y="7878"/>
                      <a:pt x="13810" y="7973"/>
                    </a:cubicBezTo>
                    <a:cubicBezTo>
                      <a:pt x="13890" y="7982"/>
                      <a:pt x="13969" y="7987"/>
                      <a:pt x="14048" y="7987"/>
                    </a:cubicBezTo>
                    <a:cubicBezTo>
                      <a:pt x="14793" y="7987"/>
                      <a:pt x="15480" y="7569"/>
                      <a:pt x="15811" y="6905"/>
                    </a:cubicBezTo>
                    <a:cubicBezTo>
                      <a:pt x="16212" y="5938"/>
                      <a:pt x="15611" y="5037"/>
                      <a:pt x="15011" y="4304"/>
                    </a:cubicBezTo>
                    <a:cubicBezTo>
                      <a:pt x="13943" y="2969"/>
                      <a:pt x="12743" y="1735"/>
                      <a:pt x="11475" y="634"/>
                    </a:cubicBezTo>
                    <a:cubicBezTo>
                      <a:pt x="10975" y="234"/>
                      <a:pt x="10374" y="34"/>
                      <a:pt x="974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44;p49">
                <a:extLst>
                  <a:ext uri="{FF2B5EF4-FFF2-40B4-BE49-F238E27FC236}">
                    <a16:creationId xmlns:a16="http://schemas.microsoft.com/office/drawing/2014/main" id="{9E74E565-A8E4-43DD-8C8E-1FD58860B58E}"/>
                  </a:ext>
                </a:extLst>
              </p:cNvPr>
              <p:cNvSpPr/>
              <p:nvPr/>
            </p:nvSpPr>
            <p:spPr>
              <a:xfrm>
                <a:off x="3710325" y="3472600"/>
                <a:ext cx="273275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5752" extrusionOk="0">
                    <a:moveTo>
                      <a:pt x="2862" y="1"/>
                    </a:moveTo>
                    <a:cubicBezTo>
                      <a:pt x="2309" y="1"/>
                      <a:pt x="1857" y="47"/>
                      <a:pt x="1568" y="147"/>
                    </a:cubicBezTo>
                    <a:cubicBezTo>
                      <a:pt x="1168" y="280"/>
                      <a:pt x="768" y="881"/>
                      <a:pt x="434" y="1481"/>
                    </a:cubicBezTo>
                    <a:cubicBezTo>
                      <a:pt x="0" y="2315"/>
                      <a:pt x="100" y="3283"/>
                      <a:pt x="701" y="3983"/>
                    </a:cubicBezTo>
                    <a:lnTo>
                      <a:pt x="3236" y="5751"/>
                    </a:lnTo>
                    <a:lnTo>
                      <a:pt x="4237" y="4250"/>
                    </a:lnTo>
                    <a:cubicBezTo>
                      <a:pt x="4237" y="4250"/>
                      <a:pt x="5371" y="4383"/>
                      <a:pt x="6105" y="4483"/>
                    </a:cubicBezTo>
                    <a:cubicBezTo>
                      <a:pt x="7028" y="4617"/>
                      <a:pt x="7773" y="4682"/>
                      <a:pt x="8375" y="4682"/>
                    </a:cubicBezTo>
                    <a:cubicBezTo>
                      <a:pt x="10469" y="4682"/>
                      <a:pt x="10823" y="3904"/>
                      <a:pt x="10875" y="2582"/>
                    </a:cubicBezTo>
                    <a:cubicBezTo>
                      <a:pt x="10930" y="1164"/>
                      <a:pt x="5631" y="1"/>
                      <a:pt x="2862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45;p49">
                <a:extLst>
                  <a:ext uri="{FF2B5EF4-FFF2-40B4-BE49-F238E27FC236}">
                    <a16:creationId xmlns:a16="http://schemas.microsoft.com/office/drawing/2014/main" id="{AD51B4D1-1EB9-4031-B81A-34D91D26A627}"/>
                  </a:ext>
                </a:extLst>
              </p:cNvPr>
              <p:cNvSpPr/>
              <p:nvPr/>
            </p:nvSpPr>
            <p:spPr>
              <a:xfrm>
                <a:off x="3656950" y="3654725"/>
                <a:ext cx="10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35" y="834"/>
                      <a:pt x="3203" y="2169"/>
                      <a:pt x="4203" y="3803"/>
                    </a:cubicBezTo>
                    <a:cubicBezTo>
                      <a:pt x="4137" y="3536"/>
                      <a:pt x="4003" y="3270"/>
                      <a:pt x="3837" y="3036"/>
                    </a:cubicBezTo>
                    <a:cubicBezTo>
                      <a:pt x="3103" y="1835"/>
                      <a:pt x="2069" y="868"/>
                      <a:pt x="801" y="267"/>
                    </a:cubicBezTo>
                    <a:cubicBezTo>
                      <a:pt x="568" y="134"/>
                      <a:pt x="301" y="34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46;p49">
                <a:extLst>
                  <a:ext uri="{FF2B5EF4-FFF2-40B4-BE49-F238E27FC236}">
                    <a16:creationId xmlns:a16="http://schemas.microsoft.com/office/drawing/2014/main" id="{7738DA22-3747-44C8-BF71-4176F5205ADD}"/>
                  </a:ext>
                </a:extLst>
              </p:cNvPr>
              <p:cNvSpPr/>
              <p:nvPr/>
            </p:nvSpPr>
            <p:spPr>
              <a:xfrm>
                <a:off x="3731175" y="3582450"/>
                <a:ext cx="642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493" extrusionOk="0">
                    <a:moveTo>
                      <a:pt x="94" y="1"/>
                    </a:moveTo>
                    <a:cubicBezTo>
                      <a:pt x="35" y="1"/>
                      <a:pt x="0" y="9"/>
                      <a:pt x="0" y="23"/>
                    </a:cubicBezTo>
                    <a:cubicBezTo>
                      <a:pt x="0" y="56"/>
                      <a:pt x="167" y="89"/>
                      <a:pt x="401" y="190"/>
                    </a:cubicBezTo>
                    <a:cubicBezTo>
                      <a:pt x="701" y="356"/>
                      <a:pt x="1001" y="523"/>
                      <a:pt x="1301" y="690"/>
                    </a:cubicBezTo>
                    <a:cubicBezTo>
                      <a:pt x="1942" y="1107"/>
                      <a:pt x="2460" y="1492"/>
                      <a:pt x="2529" y="1492"/>
                    </a:cubicBezTo>
                    <a:cubicBezTo>
                      <a:pt x="2532" y="1492"/>
                      <a:pt x="2534" y="1492"/>
                      <a:pt x="2535" y="1490"/>
                    </a:cubicBezTo>
                    <a:cubicBezTo>
                      <a:pt x="2569" y="1457"/>
                      <a:pt x="2102" y="957"/>
                      <a:pt x="1401" y="523"/>
                    </a:cubicBezTo>
                    <a:cubicBezTo>
                      <a:pt x="1101" y="323"/>
                      <a:pt x="801" y="156"/>
                      <a:pt x="467" y="56"/>
                    </a:cubicBezTo>
                    <a:cubicBezTo>
                      <a:pt x="311" y="17"/>
                      <a:pt x="178" y="1"/>
                      <a:pt x="9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47;p49">
                <a:extLst>
                  <a:ext uri="{FF2B5EF4-FFF2-40B4-BE49-F238E27FC236}">
                    <a16:creationId xmlns:a16="http://schemas.microsoft.com/office/drawing/2014/main" id="{954E63A6-A8DD-4373-AE19-91930606F800}"/>
                  </a:ext>
                </a:extLst>
              </p:cNvPr>
              <p:cNvSpPr/>
              <p:nvPr/>
            </p:nvSpPr>
            <p:spPr>
              <a:xfrm>
                <a:off x="3758700" y="3554650"/>
                <a:ext cx="6755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1047" extrusionOk="0">
                    <a:moveTo>
                      <a:pt x="33" y="1"/>
                    </a:moveTo>
                    <a:cubicBezTo>
                      <a:pt x="0" y="34"/>
                      <a:pt x="100" y="167"/>
                      <a:pt x="300" y="368"/>
                    </a:cubicBezTo>
                    <a:cubicBezTo>
                      <a:pt x="567" y="568"/>
                      <a:pt x="901" y="768"/>
                      <a:pt x="1234" y="868"/>
                    </a:cubicBezTo>
                    <a:cubicBezTo>
                      <a:pt x="1596" y="997"/>
                      <a:pt x="1978" y="1046"/>
                      <a:pt x="2365" y="1046"/>
                    </a:cubicBezTo>
                    <a:cubicBezTo>
                      <a:pt x="2477" y="1046"/>
                      <a:pt x="2590" y="1042"/>
                      <a:pt x="2702" y="1035"/>
                    </a:cubicBezTo>
                    <a:cubicBezTo>
                      <a:pt x="2235" y="868"/>
                      <a:pt x="1768" y="734"/>
                      <a:pt x="1301" y="634"/>
                    </a:cubicBezTo>
                    <a:cubicBezTo>
                      <a:pt x="834" y="468"/>
                      <a:pt x="434" y="267"/>
                      <a:pt x="33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48;p49">
                <a:extLst>
                  <a:ext uri="{FF2B5EF4-FFF2-40B4-BE49-F238E27FC236}">
                    <a16:creationId xmlns:a16="http://schemas.microsoft.com/office/drawing/2014/main" id="{A716ADA3-2EBD-4F8E-9FE4-91AB9B3FA6CB}"/>
                  </a:ext>
                </a:extLst>
              </p:cNvPr>
              <p:cNvSpPr/>
              <p:nvPr/>
            </p:nvSpPr>
            <p:spPr>
              <a:xfrm>
                <a:off x="3489325" y="3707175"/>
                <a:ext cx="151800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807" extrusionOk="0">
                    <a:moveTo>
                      <a:pt x="1550" y="1"/>
                    </a:moveTo>
                    <a:cubicBezTo>
                      <a:pt x="1378" y="1"/>
                      <a:pt x="1206" y="13"/>
                      <a:pt x="1035" y="37"/>
                    </a:cubicBezTo>
                    <a:cubicBezTo>
                      <a:pt x="735" y="104"/>
                      <a:pt x="468" y="204"/>
                      <a:pt x="234" y="371"/>
                    </a:cubicBezTo>
                    <a:cubicBezTo>
                      <a:pt x="67" y="471"/>
                      <a:pt x="1" y="538"/>
                      <a:pt x="1" y="538"/>
                    </a:cubicBezTo>
                    <a:cubicBezTo>
                      <a:pt x="334" y="404"/>
                      <a:pt x="701" y="271"/>
                      <a:pt x="1068" y="204"/>
                    </a:cubicBezTo>
                    <a:cubicBezTo>
                      <a:pt x="1199" y="189"/>
                      <a:pt x="1332" y="182"/>
                      <a:pt x="1465" y="182"/>
                    </a:cubicBezTo>
                    <a:cubicBezTo>
                      <a:pt x="2212" y="182"/>
                      <a:pt x="2975" y="418"/>
                      <a:pt x="3570" y="871"/>
                    </a:cubicBezTo>
                    <a:cubicBezTo>
                      <a:pt x="4270" y="1438"/>
                      <a:pt x="4871" y="2139"/>
                      <a:pt x="5371" y="2906"/>
                    </a:cubicBezTo>
                    <a:cubicBezTo>
                      <a:pt x="5571" y="3240"/>
                      <a:pt x="5805" y="3540"/>
                      <a:pt x="6072" y="3807"/>
                    </a:cubicBezTo>
                    <a:cubicBezTo>
                      <a:pt x="5905" y="3473"/>
                      <a:pt x="5705" y="3140"/>
                      <a:pt x="5505" y="2806"/>
                    </a:cubicBezTo>
                    <a:cubicBezTo>
                      <a:pt x="5038" y="2005"/>
                      <a:pt x="4437" y="1272"/>
                      <a:pt x="3703" y="705"/>
                    </a:cubicBezTo>
                    <a:cubicBezTo>
                      <a:pt x="3077" y="241"/>
                      <a:pt x="2317" y="1"/>
                      <a:pt x="155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49;p49">
                <a:extLst>
                  <a:ext uri="{FF2B5EF4-FFF2-40B4-BE49-F238E27FC236}">
                    <a16:creationId xmlns:a16="http://schemas.microsoft.com/office/drawing/2014/main" id="{42AF5F42-BA41-4AD7-8AFD-C677E1B02688}"/>
                  </a:ext>
                </a:extLst>
              </p:cNvPr>
              <p:cNvSpPr/>
              <p:nvPr/>
            </p:nvSpPr>
            <p:spPr>
              <a:xfrm>
                <a:off x="3630275" y="4224300"/>
                <a:ext cx="1568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701" extrusionOk="0">
                    <a:moveTo>
                      <a:pt x="6271" y="0"/>
                    </a:moveTo>
                    <a:cubicBezTo>
                      <a:pt x="5204" y="0"/>
                      <a:pt x="4170" y="101"/>
                      <a:pt x="3136" y="234"/>
                    </a:cubicBezTo>
                    <a:cubicBezTo>
                      <a:pt x="2068" y="334"/>
                      <a:pt x="1034" y="467"/>
                      <a:pt x="0" y="701"/>
                    </a:cubicBezTo>
                    <a:cubicBezTo>
                      <a:pt x="1034" y="668"/>
                      <a:pt x="2102" y="601"/>
                      <a:pt x="3136" y="467"/>
                    </a:cubicBezTo>
                    <a:cubicBezTo>
                      <a:pt x="4203" y="367"/>
                      <a:pt x="5237" y="234"/>
                      <a:pt x="627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150;p49">
              <a:extLst>
                <a:ext uri="{FF2B5EF4-FFF2-40B4-BE49-F238E27FC236}">
                  <a16:creationId xmlns:a16="http://schemas.microsoft.com/office/drawing/2014/main" id="{2C5389AD-E230-4AEB-A351-5FCE051A1520}"/>
                </a:ext>
              </a:extLst>
            </p:cNvPr>
            <p:cNvSpPr/>
            <p:nvPr/>
          </p:nvSpPr>
          <p:spPr>
            <a:xfrm>
              <a:off x="7952875" y="2325750"/>
              <a:ext cx="94200" cy="94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2;p49">
              <a:extLst>
                <a:ext uri="{FF2B5EF4-FFF2-40B4-BE49-F238E27FC236}">
                  <a16:creationId xmlns:a16="http://schemas.microsoft.com/office/drawing/2014/main" id="{E4C4BA47-EE46-4C53-8229-CA7260A4E29E}"/>
                </a:ext>
              </a:extLst>
            </p:cNvPr>
            <p:cNvSpPr/>
            <p:nvPr/>
          </p:nvSpPr>
          <p:spPr>
            <a:xfrm>
              <a:off x="5477900" y="3066200"/>
              <a:ext cx="52200" cy="52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3;p49">
              <a:extLst>
                <a:ext uri="{FF2B5EF4-FFF2-40B4-BE49-F238E27FC236}">
                  <a16:creationId xmlns:a16="http://schemas.microsoft.com/office/drawing/2014/main" id="{FDAB03A6-73BA-4BEB-8922-C213F5FD54BB}"/>
                </a:ext>
              </a:extLst>
            </p:cNvPr>
            <p:cNvSpPr/>
            <p:nvPr/>
          </p:nvSpPr>
          <p:spPr>
            <a:xfrm>
              <a:off x="5054950" y="2053575"/>
              <a:ext cx="52200" cy="52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4;p49">
              <a:extLst>
                <a:ext uri="{FF2B5EF4-FFF2-40B4-BE49-F238E27FC236}">
                  <a16:creationId xmlns:a16="http://schemas.microsoft.com/office/drawing/2014/main" id="{3889B3B6-5BEB-42DC-8532-142F7C0A488A}"/>
                </a:ext>
              </a:extLst>
            </p:cNvPr>
            <p:cNvSpPr/>
            <p:nvPr/>
          </p:nvSpPr>
          <p:spPr>
            <a:xfrm>
              <a:off x="7840675" y="827500"/>
              <a:ext cx="52200" cy="52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592;p72">
            <a:extLst>
              <a:ext uri="{FF2B5EF4-FFF2-40B4-BE49-F238E27FC236}">
                <a16:creationId xmlns:a16="http://schemas.microsoft.com/office/drawing/2014/main" id="{FBF70478-2F9D-4736-BFBE-6058A7EAE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8715" y="859518"/>
            <a:ext cx="45636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שלוש הערות לסיום</a:t>
            </a:r>
            <a:endParaRPr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6DEBBCD7-AD30-458A-A956-54F0D3605E57}"/>
              </a:ext>
            </a:extLst>
          </p:cNvPr>
          <p:cNvSpPr txBox="1"/>
          <p:nvPr/>
        </p:nvSpPr>
        <p:spPr>
          <a:xfrm>
            <a:off x="2002347" y="1788004"/>
            <a:ext cx="462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זה תהליך חדש – אנחנו </a:t>
            </a:r>
            <a:r>
              <a:rPr lang="he-IL" sz="1800" b="1" dirty="0" smtClean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עדיין </a:t>
            </a:r>
            <a:r>
              <a:rPr lang="he-IL" sz="1800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לומדים אותו</a:t>
            </a:r>
            <a:endParaRPr lang="he-IL" sz="1800" dirty="0">
              <a:solidFill>
                <a:srgbClr val="305DBF"/>
              </a:solidFill>
            </a:endParaRPr>
          </a:p>
        </p:txBody>
      </p: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811C2E06-E368-4373-86A8-8E546153EFE2}"/>
              </a:ext>
            </a:extLst>
          </p:cNvPr>
          <p:cNvSpPr txBox="1"/>
          <p:nvPr/>
        </p:nvSpPr>
        <p:spPr>
          <a:xfrm>
            <a:off x="1522066" y="2332146"/>
            <a:ext cx="5175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השינויים </a:t>
            </a:r>
            <a:r>
              <a:rPr lang="he-IL" sz="1800" b="1" dirty="0" smtClean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יתרחשו </a:t>
            </a:r>
            <a:r>
              <a:rPr lang="he-IL" sz="1800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באופן הדרגתי החל </a:t>
            </a:r>
            <a:r>
              <a:rPr lang="he-IL" sz="1800" b="1" dirty="0" err="1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מתשפ"ב</a:t>
            </a:r>
            <a:endParaRPr lang="he-IL" sz="1800" dirty="0">
              <a:solidFill>
                <a:srgbClr val="305DBF"/>
              </a:solidFill>
            </a:endParaRPr>
          </a:p>
        </p:txBody>
      </p: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DCF18A60-94A0-4715-8628-004F25955AEB}"/>
              </a:ext>
            </a:extLst>
          </p:cNvPr>
          <p:cNvSpPr txBox="1"/>
          <p:nvPr/>
        </p:nvSpPr>
        <p:spPr>
          <a:xfrm>
            <a:off x="1576152" y="2888781"/>
            <a:ext cx="5175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לחלקם יש נגזרות תפעוליות, תקציביות ואחרות </a:t>
            </a:r>
            <a:endParaRPr lang="he-IL" sz="1800" dirty="0">
              <a:solidFill>
                <a:srgbClr val="305DBF"/>
              </a:solidFill>
            </a:endParaRPr>
          </a:p>
        </p:txBody>
      </p:sp>
      <p:grpSp>
        <p:nvGrpSpPr>
          <p:cNvPr id="83" name="Google Shape;1870;p60">
            <a:extLst>
              <a:ext uri="{FF2B5EF4-FFF2-40B4-BE49-F238E27FC236}">
                <a16:creationId xmlns:a16="http://schemas.microsoft.com/office/drawing/2014/main" id="{4B089B30-BBF7-4347-A414-9019E0219EB5}"/>
              </a:ext>
            </a:extLst>
          </p:cNvPr>
          <p:cNvGrpSpPr/>
          <p:nvPr/>
        </p:nvGrpSpPr>
        <p:grpSpPr>
          <a:xfrm>
            <a:off x="2203988" y="3694302"/>
            <a:ext cx="668104" cy="895218"/>
            <a:chOff x="122038" y="7256930"/>
            <a:chExt cx="668104" cy="895218"/>
          </a:xfrm>
        </p:grpSpPr>
        <p:sp>
          <p:nvSpPr>
            <p:cNvPr id="84" name="Google Shape;1871;p60">
              <a:extLst>
                <a:ext uri="{FF2B5EF4-FFF2-40B4-BE49-F238E27FC236}">
                  <a16:creationId xmlns:a16="http://schemas.microsoft.com/office/drawing/2014/main" id="{DA5F2E43-644B-49B5-B2A6-0B7833DEED08}"/>
                </a:ext>
              </a:extLst>
            </p:cNvPr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2;p60">
              <a:extLst>
                <a:ext uri="{FF2B5EF4-FFF2-40B4-BE49-F238E27FC236}">
                  <a16:creationId xmlns:a16="http://schemas.microsoft.com/office/drawing/2014/main" id="{99B2687C-07A3-415F-A60D-F46A4E4C39EF}"/>
                </a:ext>
              </a:extLst>
            </p:cNvPr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73;p60">
              <a:extLst>
                <a:ext uri="{FF2B5EF4-FFF2-40B4-BE49-F238E27FC236}">
                  <a16:creationId xmlns:a16="http://schemas.microsoft.com/office/drawing/2014/main" id="{DB091D7A-E730-46E9-85F1-D16657BD5156}"/>
                </a:ext>
              </a:extLst>
            </p:cNvPr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74;p60">
              <a:extLst>
                <a:ext uri="{FF2B5EF4-FFF2-40B4-BE49-F238E27FC236}">
                  <a16:creationId xmlns:a16="http://schemas.microsoft.com/office/drawing/2014/main" id="{4C23F32D-35C6-450E-9343-D619286FDE20}"/>
                </a:ext>
              </a:extLst>
            </p:cNvPr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5;p60">
              <a:extLst>
                <a:ext uri="{FF2B5EF4-FFF2-40B4-BE49-F238E27FC236}">
                  <a16:creationId xmlns:a16="http://schemas.microsoft.com/office/drawing/2014/main" id="{3A014D33-B646-429E-9965-5701CE19CC19}"/>
                </a:ext>
              </a:extLst>
            </p:cNvPr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76;p60">
              <a:extLst>
                <a:ext uri="{FF2B5EF4-FFF2-40B4-BE49-F238E27FC236}">
                  <a16:creationId xmlns:a16="http://schemas.microsoft.com/office/drawing/2014/main" id="{87EDC099-01D5-4271-8576-3BA44053788A}"/>
                </a:ext>
              </a:extLst>
            </p:cNvPr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75"/>
          <p:cNvSpPr txBox="1">
            <a:spLocks noGrp="1"/>
          </p:cNvSpPr>
          <p:nvPr>
            <p:ph type="title"/>
          </p:nvPr>
        </p:nvSpPr>
        <p:spPr>
          <a:xfrm>
            <a:off x="2450171" y="492106"/>
            <a:ext cx="3234445" cy="1527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800" b="1" dirty="0">
                <a:latin typeface="Gisha" panose="020B0502040204020203" pitchFamily="34" charset="-79"/>
                <a:cs typeface="Gisha" panose="020B0502040204020203" pitchFamily="34" charset="-79"/>
              </a:rPr>
              <a:t>תודה</a:t>
            </a:r>
            <a:endParaRPr sz="8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7" name="Google Shape;227;p28">
            <a:extLst>
              <a:ext uri="{FF2B5EF4-FFF2-40B4-BE49-F238E27FC236}">
                <a16:creationId xmlns:a16="http://schemas.microsoft.com/office/drawing/2014/main" id="{9D02C3AB-F07E-433C-8B58-3E57029F6D58}"/>
              </a:ext>
            </a:extLst>
          </p:cNvPr>
          <p:cNvGrpSpPr/>
          <p:nvPr/>
        </p:nvGrpSpPr>
        <p:grpSpPr>
          <a:xfrm rot="20877624">
            <a:off x="-4267307" y="5052765"/>
            <a:ext cx="5102063" cy="2701287"/>
            <a:chOff x="847550" y="1140325"/>
            <a:chExt cx="6229625" cy="3298275"/>
          </a:xfrm>
        </p:grpSpPr>
        <p:sp>
          <p:nvSpPr>
            <p:cNvPr id="18" name="Google Shape;228;p28">
              <a:extLst>
                <a:ext uri="{FF2B5EF4-FFF2-40B4-BE49-F238E27FC236}">
                  <a16:creationId xmlns:a16="http://schemas.microsoft.com/office/drawing/2014/main" id="{F36C6938-79DF-48DE-9E20-9A887D9CBFDE}"/>
                </a:ext>
              </a:extLst>
            </p:cNvPr>
            <p:cNvSpPr/>
            <p:nvPr/>
          </p:nvSpPr>
          <p:spPr>
            <a:xfrm>
              <a:off x="936450" y="2929100"/>
              <a:ext cx="555825" cy="464275"/>
            </a:xfrm>
            <a:custGeom>
              <a:avLst/>
              <a:gdLst/>
              <a:ahLst/>
              <a:cxnLst/>
              <a:rect l="l" t="t" r="r" b="b"/>
              <a:pathLst>
                <a:path w="22233" h="18571" extrusionOk="0">
                  <a:moveTo>
                    <a:pt x="12216" y="0"/>
                  </a:moveTo>
                  <a:cubicBezTo>
                    <a:pt x="11729" y="0"/>
                    <a:pt x="11239" y="41"/>
                    <a:pt x="10761" y="114"/>
                  </a:cubicBezTo>
                  <a:cubicBezTo>
                    <a:pt x="2584" y="1360"/>
                    <a:pt x="1" y="11847"/>
                    <a:pt x="6657" y="16741"/>
                  </a:cubicBezTo>
                  <a:cubicBezTo>
                    <a:pt x="8378" y="18006"/>
                    <a:pt x="10272" y="18570"/>
                    <a:pt x="12112" y="18570"/>
                  </a:cubicBezTo>
                  <a:cubicBezTo>
                    <a:pt x="17391" y="18570"/>
                    <a:pt x="22232" y="13928"/>
                    <a:pt x="21308" y="7865"/>
                  </a:cubicBezTo>
                  <a:lnTo>
                    <a:pt x="21308" y="7865"/>
                  </a:lnTo>
                  <a:lnTo>
                    <a:pt x="12159" y="9263"/>
                  </a:lnTo>
                  <a:lnTo>
                    <a:pt x="13162" y="53"/>
                  </a:lnTo>
                  <a:cubicBezTo>
                    <a:pt x="12850" y="18"/>
                    <a:pt x="12534" y="0"/>
                    <a:pt x="1221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;p28">
              <a:extLst>
                <a:ext uri="{FF2B5EF4-FFF2-40B4-BE49-F238E27FC236}">
                  <a16:creationId xmlns:a16="http://schemas.microsoft.com/office/drawing/2014/main" id="{C78F1077-D5D6-4CC4-B2B9-BF74BC4E530E}"/>
                </a:ext>
              </a:extLst>
            </p:cNvPr>
            <p:cNvSpPr/>
            <p:nvPr/>
          </p:nvSpPr>
          <p:spPr>
            <a:xfrm>
              <a:off x="1286775" y="2931175"/>
              <a:ext cx="174025" cy="177100"/>
            </a:xfrm>
            <a:custGeom>
              <a:avLst/>
              <a:gdLst/>
              <a:ahLst/>
              <a:cxnLst/>
              <a:rect l="l" t="t" r="r" b="b"/>
              <a:pathLst>
                <a:path w="6961" h="7084" extrusionOk="0">
                  <a:moveTo>
                    <a:pt x="1125" y="1"/>
                  </a:moveTo>
                  <a:lnTo>
                    <a:pt x="0" y="7083"/>
                  </a:lnTo>
                  <a:lnTo>
                    <a:pt x="0" y="7083"/>
                  </a:lnTo>
                  <a:lnTo>
                    <a:pt x="6961" y="5776"/>
                  </a:lnTo>
                  <a:cubicBezTo>
                    <a:pt x="6961" y="5776"/>
                    <a:pt x="5958" y="1825"/>
                    <a:pt x="11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0;p28">
              <a:extLst>
                <a:ext uri="{FF2B5EF4-FFF2-40B4-BE49-F238E27FC236}">
                  <a16:creationId xmlns:a16="http://schemas.microsoft.com/office/drawing/2014/main" id="{5447D90C-DDE5-4AB8-A77B-164313B7B85D}"/>
                </a:ext>
              </a:extLst>
            </p:cNvPr>
            <p:cNvSpPr/>
            <p:nvPr/>
          </p:nvSpPr>
          <p:spPr>
            <a:xfrm>
              <a:off x="5318750" y="3794425"/>
              <a:ext cx="553225" cy="553225"/>
            </a:xfrm>
            <a:custGeom>
              <a:avLst/>
              <a:gdLst/>
              <a:ahLst/>
              <a:cxnLst/>
              <a:rect l="l" t="t" r="r" b="b"/>
              <a:pathLst>
                <a:path w="22129" h="22129" extrusionOk="0">
                  <a:moveTo>
                    <a:pt x="11242" y="7061"/>
                  </a:moveTo>
                  <a:cubicBezTo>
                    <a:pt x="13026" y="7061"/>
                    <a:pt x="14637" y="8278"/>
                    <a:pt x="15077" y="10092"/>
                  </a:cubicBezTo>
                  <a:cubicBezTo>
                    <a:pt x="15740" y="12744"/>
                    <a:pt x="13635" y="14991"/>
                    <a:pt x="11235" y="14991"/>
                  </a:cubicBezTo>
                  <a:cubicBezTo>
                    <a:pt x="10555" y="14991"/>
                    <a:pt x="9851" y="14810"/>
                    <a:pt x="9180" y="14408"/>
                  </a:cubicBezTo>
                  <a:cubicBezTo>
                    <a:pt x="6171" y="12584"/>
                    <a:pt x="6870" y="8025"/>
                    <a:pt x="10305" y="7174"/>
                  </a:cubicBezTo>
                  <a:cubicBezTo>
                    <a:pt x="10619" y="7097"/>
                    <a:pt x="10933" y="7061"/>
                    <a:pt x="11242" y="7061"/>
                  </a:cubicBezTo>
                  <a:close/>
                  <a:moveTo>
                    <a:pt x="10244" y="0"/>
                  </a:moveTo>
                  <a:lnTo>
                    <a:pt x="6657" y="882"/>
                  </a:lnTo>
                  <a:lnTo>
                    <a:pt x="6718" y="3101"/>
                  </a:lnTo>
                  <a:cubicBezTo>
                    <a:pt x="5989" y="3496"/>
                    <a:pt x="5350" y="3952"/>
                    <a:pt x="4773" y="4529"/>
                  </a:cubicBezTo>
                  <a:lnTo>
                    <a:pt x="2645" y="3800"/>
                  </a:lnTo>
                  <a:lnTo>
                    <a:pt x="761" y="6961"/>
                  </a:lnTo>
                  <a:lnTo>
                    <a:pt x="2372" y="8511"/>
                  </a:lnTo>
                  <a:cubicBezTo>
                    <a:pt x="2128" y="9271"/>
                    <a:pt x="2007" y="10092"/>
                    <a:pt x="1976" y="10882"/>
                  </a:cubicBezTo>
                  <a:lnTo>
                    <a:pt x="1" y="11885"/>
                  </a:lnTo>
                  <a:lnTo>
                    <a:pt x="882" y="15472"/>
                  </a:lnTo>
                  <a:lnTo>
                    <a:pt x="3101" y="15411"/>
                  </a:lnTo>
                  <a:cubicBezTo>
                    <a:pt x="3466" y="16140"/>
                    <a:pt x="3952" y="16779"/>
                    <a:pt x="4530" y="17356"/>
                  </a:cubicBezTo>
                  <a:lnTo>
                    <a:pt x="3800" y="19484"/>
                  </a:lnTo>
                  <a:lnTo>
                    <a:pt x="6961" y="21368"/>
                  </a:lnTo>
                  <a:lnTo>
                    <a:pt x="8511" y="19757"/>
                  </a:lnTo>
                  <a:cubicBezTo>
                    <a:pt x="9271" y="20001"/>
                    <a:pt x="10092" y="20122"/>
                    <a:pt x="10882" y="20153"/>
                  </a:cubicBezTo>
                  <a:lnTo>
                    <a:pt x="11885" y="22128"/>
                  </a:lnTo>
                  <a:lnTo>
                    <a:pt x="15472" y="21277"/>
                  </a:lnTo>
                  <a:lnTo>
                    <a:pt x="15411" y="19028"/>
                  </a:lnTo>
                  <a:cubicBezTo>
                    <a:pt x="16141" y="18663"/>
                    <a:pt x="16779" y="18177"/>
                    <a:pt x="17357" y="17630"/>
                  </a:cubicBezTo>
                  <a:lnTo>
                    <a:pt x="19484" y="18329"/>
                  </a:lnTo>
                  <a:lnTo>
                    <a:pt x="21369" y="15168"/>
                  </a:lnTo>
                  <a:lnTo>
                    <a:pt x="19758" y="13617"/>
                  </a:lnTo>
                  <a:cubicBezTo>
                    <a:pt x="20001" y="12858"/>
                    <a:pt x="20123" y="12037"/>
                    <a:pt x="20153" y="11247"/>
                  </a:cubicBezTo>
                  <a:lnTo>
                    <a:pt x="22129" y="10244"/>
                  </a:lnTo>
                  <a:lnTo>
                    <a:pt x="21278" y="6657"/>
                  </a:lnTo>
                  <a:lnTo>
                    <a:pt x="19028" y="6718"/>
                  </a:lnTo>
                  <a:cubicBezTo>
                    <a:pt x="18664" y="5988"/>
                    <a:pt x="18177" y="5350"/>
                    <a:pt x="17630" y="4772"/>
                  </a:cubicBezTo>
                  <a:lnTo>
                    <a:pt x="18329" y="2645"/>
                  </a:lnTo>
                  <a:lnTo>
                    <a:pt x="15168" y="760"/>
                  </a:lnTo>
                  <a:lnTo>
                    <a:pt x="13618" y="2371"/>
                  </a:lnTo>
                  <a:cubicBezTo>
                    <a:pt x="12858" y="2128"/>
                    <a:pt x="12037" y="2006"/>
                    <a:pt x="11247" y="197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;p28">
              <a:extLst>
                <a:ext uri="{FF2B5EF4-FFF2-40B4-BE49-F238E27FC236}">
                  <a16:creationId xmlns:a16="http://schemas.microsoft.com/office/drawing/2014/main" id="{E67A704B-1F83-4EA3-9263-AA671BFDA9AE}"/>
                </a:ext>
              </a:extLst>
            </p:cNvPr>
            <p:cNvSpPr/>
            <p:nvPr/>
          </p:nvSpPr>
          <p:spPr>
            <a:xfrm>
              <a:off x="5496575" y="3969950"/>
              <a:ext cx="205950" cy="201900"/>
            </a:xfrm>
            <a:custGeom>
              <a:avLst/>
              <a:gdLst/>
              <a:ahLst/>
              <a:cxnLst/>
              <a:rect l="l" t="t" r="r" b="b"/>
              <a:pathLst>
                <a:path w="8238" h="8076" extrusionOk="0">
                  <a:moveTo>
                    <a:pt x="4164" y="1"/>
                  </a:moveTo>
                  <a:cubicBezTo>
                    <a:pt x="3830" y="1"/>
                    <a:pt x="3496" y="61"/>
                    <a:pt x="3192" y="153"/>
                  </a:cubicBezTo>
                  <a:cubicBezTo>
                    <a:pt x="3496" y="122"/>
                    <a:pt x="3830" y="92"/>
                    <a:pt x="4134" y="61"/>
                  </a:cubicBezTo>
                  <a:cubicBezTo>
                    <a:pt x="5016" y="92"/>
                    <a:pt x="5867" y="396"/>
                    <a:pt x="6566" y="973"/>
                  </a:cubicBezTo>
                  <a:cubicBezTo>
                    <a:pt x="7569" y="1794"/>
                    <a:pt x="8086" y="3071"/>
                    <a:pt x="7934" y="4378"/>
                  </a:cubicBezTo>
                  <a:cubicBezTo>
                    <a:pt x="7903" y="4742"/>
                    <a:pt x="7812" y="5107"/>
                    <a:pt x="7660" y="5441"/>
                  </a:cubicBezTo>
                  <a:cubicBezTo>
                    <a:pt x="7508" y="5806"/>
                    <a:pt x="7326" y="6141"/>
                    <a:pt x="7052" y="6444"/>
                  </a:cubicBezTo>
                  <a:cubicBezTo>
                    <a:pt x="6318" y="7325"/>
                    <a:pt x="5238" y="7815"/>
                    <a:pt x="4129" y="7815"/>
                  </a:cubicBezTo>
                  <a:cubicBezTo>
                    <a:pt x="3630" y="7815"/>
                    <a:pt x="3126" y="7716"/>
                    <a:pt x="2645" y="7508"/>
                  </a:cubicBezTo>
                  <a:cubicBezTo>
                    <a:pt x="1946" y="7235"/>
                    <a:pt x="1338" y="6748"/>
                    <a:pt x="912" y="6110"/>
                  </a:cubicBezTo>
                  <a:cubicBezTo>
                    <a:pt x="547" y="5533"/>
                    <a:pt x="304" y="4864"/>
                    <a:pt x="274" y="4195"/>
                  </a:cubicBezTo>
                  <a:cubicBezTo>
                    <a:pt x="243" y="3587"/>
                    <a:pt x="335" y="2979"/>
                    <a:pt x="578" y="2432"/>
                  </a:cubicBezTo>
                  <a:cubicBezTo>
                    <a:pt x="912" y="1612"/>
                    <a:pt x="1520" y="943"/>
                    <a:pt x="2280" y="517"/>
                  </a:cubicBezTo>
                  <a:cubicBezTo>
                    <a:pt x="2584" y="396"/>
                    <a:pt x="2888" y="274"/>
                    <a:pt x="3192" y="153"/>
                  </a:cubicBezTo>
                  <a:lnTo>
                    <a:pt x="3192" y="153"/>
                  </a:lnTo>
                  <a:cubicBezTo>
                    <a:pt x="2857" y="213"/>
                    <a:pt x="2554" y="305"/>
                    <a:pt x="2250" y="457"/>
                  </a:cubicBezTo>
                  <a:cubicBezTo>
                    <a:pt x="851" y="1186"/>
                    <a:pt x="0" y="2645"/>
                    <a:pt x="91" y="4226"/>
                  </a:cubicBezTo>
                  <a:cubicBezTo>
                    <a:pt x="122" y="4925"/>
                    <a:pt x="335" y="5624"/>
                    <a:pt x="760" y="6232"/>
                  </a:cubicBezTo>
                  <a:cubicBezTo>
                    <a:pt x="1186" y="6900"/>
                    <a:pt x="1824" y="7448"/>
                    <a:pt x="2554" y="7752"/>
                  </a:cubicBezTo>
                  <a:cubicBezTo>
                    <a:pt x="3067" y="7970"/>
                    <a:pt x="3608" y="8076"/>
                    <a:pt x="4142" y="8076"/>
                  </a:cubicBezTo>
                  <a:cubicBezTo>
                    <a:pt x="5316" y="8076"/>
                    <a:pt x="6462" y="7567"/>
                    <a:pt x="7234" y="6627"/>
                  </a:cubicBezTo>
                  <a:cubicBezTo>
                    <a:pt x="7508" y="6323"/>
                    <a:pt x="7721" y="5958"/>
                    <a:pt x="7873" y="5593"/>
                  </a:cubicBezTo>
                  <a:cubicBezTo>
                    <a:pt x="8025" y="5229"/>
                    <a:pt x="8116" y="4834"/>
                    <a:pt x="8146" y="4438"/>
                  </a:cubicBezTo>
                  <a:cubicBezTo>
                    <a:pt x="8238" y="3709"/>
                    <a:pt x="8116" y="2979"/>
                    <a:pt x="7812" y="2341"/>
                  </a:cubicBezTo>
                  <a:cubicBezTo>
                    <a:pt x="7538" y="1764"/>
                    <a:pt x="7143" y="1247"/>
                    <a:pt x="6657" y="882"/>
                  </a:cubicBezTo>
                  <a:cubicBezTo>
                    <a:pt x="5958" y="305"/>
                    <a:pt x="5076" y="1"/>
                    <a:pt x="41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;p28">
              <a:extLst>
                <a:ext uri="{FF2B5EF4-FFF2-40B4-BE49-F238E27FC236}">
                  <a16:creationId xmlns:a16="http://schemas.microsoft.com/office/drawing/2014/main" id="{55970B0D-2B1B-452A-A34D-2CEF684396B3}"/>
                </a:ext>
              </a:extLst>
            </p:cNvPr>
            <p:cNvSpPr/>
            <p:nvPr/>
          </p:nvSpPr>
          <p:spPr>
            <a:xfrm>
              <a:off x="2786800" y="3847650"/>
              <a:ext cx="607925" cy="590950"/>
            </a:xfrm>
            <a:custGeom>
              <a:avLst/>
              <a:gdLst/>
              <a:ahLst/>
              <a:cxnLst/>
              <a:rect l="l" t="t" r="r" b="b"/>
              <a:pathLst>
                <a:path w="24317" h="23638" extrusionOk="0">
                  <a:moveTo>
                    <a:pt x="12666" y="1"/>
                  </a:moveTo>
                  <a:cubicBezTo>
                    <a:pt x="11403" y="1"/>
                    <a:pt x="10142" y="205"/>
                    <a:pt x="8937" y="607"/>
                  </a:cubicBezTo>
                  <a:cubicBezTo>
                    <a:pt x="7842" y="941"/>
                    <a:pt x="6839" y="1458"/>
                    <a:pt x="5897" y="2127"/>
                  </a:cubicBezTo>
                  <a:cubicBezTo>
                    <a:pt x="5411" y="2461"/>
                    <a:pt x="4955" y="2826"/>
                    <a:pt x="4529" y="3221"/>
                  </a:cubicBezTo>
                  <a:cubicBezTo>
                    <a:pt x="4104" y="3646"/>
                    <a:pt x="3708" y="4102"/>
                    <a:pt x="3313" y="4558"/>
                  </a:cubicBezTo>
                  <a:cubicBezTo>
                    <a:pt x="122" y="8662"/>
                    <a:pt x="0" y="14346"/>
                    <a:pt x="2979" y="18601"/>
                  </a:cubicBezTo>
                  <a:cubicBezTo>
                    <a:pt x="3344" y="19087"/>
                    <a:pt x="3708" y="19543"/>
                    <a:pt x="4134" y="19999"/>
                  </a:cubicBezTo>
                  <a:cubicBezTo>
                    <a:pt x="4529" y="20425"/>
                    <a:pt x="4985" y="20790"/>
                    <a:pt x="5441" y="21154"/>
                  </a:cubicBezTo>
                  <a:cubicBezTo>
                    <a:pt x="6353" y="21884"/>
                    <a:pt x="7356" y="22431"/>
                    <a:pt x="8420" y="22826"/>
                  </a:cubicBezTo>
                  <a:cubicBezTo>
                    <a:pt x="9772" y="23367"/>
                    <a:pt x="11195" y="23637"/>
                    <a:pt x="12630" y="23637"/>
                  </a:cubicBezTo>
                  <a:cubicBezTo>
                    <a:pt x="13293" y="23637"/>
                    <a:pt x="13958" y="23580"/>
                    <a:pt x="14621" y="23464"/>
                  </a:cubicBezTo>
                  <a:cubicBezTo>
                    <a:pt x="17964" y="22917"/>
                    <a:pt x="20882" y="20941"/>
                    <a:pt x="22645" y="18054"/>
                  </a:cubicBezTo>
                  <a:cubicBezTo>
                    <a:pt x="23253" y="17081"/>
                    <a:pt x="23678" y="16048"/>
                    <a:pt x="23952" y="14954"/>
                  </a:cubicBezTo>
                  <a:cubicBezTo>
                    <a:pt x="24074" y="14528"/>
                    <a:pt x="24134" y="14133"/>
                    <a:pt x="24195" y="13738"/>
                  </a:cubicBezTo>
                  <a:cubicBezTo>
                    <a:pt x="24256" y="13434"/>
                    <a:pt x="24286" y="13130"/>
                    <a:pt x="24286" y="12826"/>
                  </a:cubicBezTo>
                  <a:cubicBezTo>
                    <a:pt x="24317" y="12583"/>
                    <a:pt x="24317" y="12340"/>
                    <a:pt x="24286" y="12096"/>
                  </a:cubicBezTo>
                  <a:cubicBezTo>
                    <a:pt x="24195" y="12340"/>
                    <a:pt x="24165" y="12583"/>
                    <a:pt x="24165" y="12826"/>
                  </a:cubicBezTo>
                  <a:cubicBezTo>
                    <a:pt x="24134" y="13130"/>
                    <a:pt x="24074" y="13403"/>
                    <a:pt x="24013" y="13707"/>
                  </a:cubicBezTo>
                  <a:cubicBezTo>
                    <a:pt x="23952" y="14102"/>
                    <a:pt x="23861" y="14498"/>
                    <a:pt x="23739" y="14862"/>
                  </a:cubicBezTo>
                  <a:cubicBezTo>
                    <a:pt x="23435" y="15926"/>
                    <a:pt x="22949" y="16929"/>
                    <a:pt x="22341" y="17872"/>
                  </a:cubicBezTo>
                  <a:cubicBezTo>
                    <a:pt x="20201" y="21193"/>
                    <a:pt x="16540" y="23076"/>
                    <a:pt x="12749" y="23076"/>
                  </a:cubicBezTo>
                  <a:cubicBezTo>
                    <a:pt x="11372" y="23076"/>
                    <a:pt x="9977" y="22828"/>
                    <a:pt x="8633" y="22309"/>
                  </a:cubicBezTo>
                  <a:cubicBezTo>
                    <a:pt x="7630" y="21914"/>
                    <a:pt x="6687" y="21367"/>
                    <a:pt x="5836" y="20698"/>
                  </a:cubicBezTo>
                  <a:cubicBezTo>
                    <a:pt x="5380" y="20334"/>
                    <a:pt x="4955" y="19969"/>
                    <a:pt x="4590" y="19574"/>
                  </a:cubicBezTo>
                  <a:cubicBezTo>
                    <a:pt x="4195" y="19148"/>
                    <a:pt x="3830" y="18692"/>
                    <a:pt x="3496" y="18236"/>
                  </a:cubicBezTo>
                  <a:cubicBezTo>
                    <a:pt x="699" y="14224"/>
                    <a:pt x="821" y="8814"/>
                    <a:pt x="3830" y="4953"/>
                  </a:cubicBezTo>
                  <a:cubicBezTo>
                    <a:pt x="4499" y="4042"/>
                    <a:pt x="5319" y="3251"/>
                    <a:pt x="6262" y="2613"/>
                  </a:cubicBezTo>
                  <a:cubicBezTo>
                    <a:pt x="7143" y="1975"/>
                    <a:pt x="8116" y="1488"/>
                    <a:pt x="9149" y="1124"/>
                  </a:cubicBezTo>
                  <a:cubicBezTo>
                    <a:pt x="10332" y="729"/>
                    <a:pt x="11561" y="532"/>
                    <a:pt x="12794" y="532"/>
                  </a:cubicBezTo>
                  <a:cubicBezTo>
                    <a:pt x="13557" y="532"/>
                    <a:pt x="14321" y="608"/>
                    <a:pt x="15076" y="759"/>
                  </a:cubicBezTo>
                  <a:cubicBezTo>
                    <a:pt x="16809" y="1124"/>
                    <a:pt x="18390" y="1883"/>
                    <a:pt x="19788" y="2978"/>
                  </a:cubicBezTo>
                  <a:cubicBezTo>
                    <a:pt x="20912" y="3859"/>
                    <a:pt x="21885" y="4984"/>
                    <a:pt x="22615" y="6230"/>
                  </a:cubicBezTo>
                  <a:cubicBezTo>
                    <a:pt x="23162" y="7172"/>
                    <a:pt x="23587" y="8206"/>
                    <a:pt x="23861" y="9270"/>
                  </a:cubicBezTo>
                  <a:cubicBezTo>
                    <a:pt x="23952" y="9665"/>
                    <a:pt x="24043" y="10060"/>
                    <a:pt x="24074" y="10455"/>
                  </a:cubicBezTo>
                  <a:cubicBezTo>
                    <a:pt x="24134" y="10759"/>
                    <a:pt x="24165" y="11033"/>
                    <a:pt x="24165" y="11336"/>
                  </a:cubicBezTo>
                  <a:cubicBezTo>
                    <a:pt x="24165" y="11580"/>
                    <a:pt x="24195" y="11823"/>
                    <a:pt x="24256" y="12066"/>
                  </a:cubicBezTo>
                  <a:cubicBezTo>
                    <a:pt x="24286" y="11823"/>
                    <a:pt x="24317" y="11610"/>
                    <a:pt x="24317" y="11367"/>
                  </a:cubicBezTo>
                  <a:cubicBezTo>
                    <a:pt x="24317" y="11063"/>
                    <a:pt x="24317" y="10759"/>
                    <a:pt x="24256" y="10455"/>
                  </a:cubicBezTo>
                  <a:cubicBezTo>
                    <a:pt x="24226" y="10060"/>
                    <a:pt x="24165" y="9634"/>
                    <a:pt x="24074" y="9239"/>
                  </a:cubicBezTo>
                  <a:cubicBezTo>
                    <a:pt x="23861" y="8145"/>
                    <a:pt x="23466" y="7051"/>
                    <a:pt x="22919" y="6078"/>
                  </a:cubicBezTo>
                  <a:cubicBezTo>
                    <a:pt x="21308" y="3099"/>
                    <a:pt x="18481" y="1002"/>
                    <a:pt x="15168" y="273"/>
                  </a:cubicBezTo>
                  <a:cubicBezTo>
                    <a:pt x="14343" y="91"/>
                    <a:pt x="13504" y="1"/>
                    <a:pt x="126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;p28">
              <a:extLst>
                <a:ext uri="{FF2B5EF4-FFF2-40B4-BE49-F238E27FC236}">
                  <a16:creationId xmlns:a16="http://schemas.microsoft.com/office/drawing/2014/main" id="{27532484-4A88-4AF8-94E4-5F9EDC63150D}"/>
                </a:ext>
              </a:extLst>
            </p:cNvPr>
            <p:cNvSpPr/>
            <p:nvPr/>
          </p:nvSpPr>
          <p:spPr>
            <a:xfrm>
              <a:off x="2881025" y="3957700"/>
              <a:ext cx="455200" cy="95975"/>
            </a:xfrm>
            <a:custGeom>
              <a:avLst/>
              <a:gdLst/>
              <a:ahLst/>
              <a:cxnLst/>
              <a:rect l="l" t="t" r="r" b="b"/>
              <a:pathLst>
                <a:path w="18208" h="3839" extrusionOk="0">
                  <a:moveTo>
                    <a:pt x="72" y="1"/>
                  </a:moveTo>
                  <a:cubicBezTo>
                    <a:pt x="67" y="1"/>
                    <a:pt x="64" y="2"/>
                    <a:pt x="61" y="4"/>
                  </a:cubicBezTo>
                  <a:cubicBezTo>
                    <a:pt x="0" y="65"/>
                    <a:pt x="760" y="916"/>
                    <a:pt x="2310" y="1858"/>
                  </a:cubicBezTo>
                  <a:cubicBezTo>
                    <a:pt x="3222" y="2406"/>
                    <a:pt x="4164" y="2831"/>
                    <a:pt x="5198" y="3196"/>
                  </a:cubicBezTo>
                  <a:cubicBezTo>
                    <a:pt x="5471" y="3287"/>
                    <a:pt x="5775" y="3348"/>
                    <a:pt x="6079" y="3439"/>
                  </a:cubicBezTo>
                  <a:lnTo>
                    <a:pt x="6535" y="3561"/>
                  </a:lnTo>
                  <a:cubicBezTo>
                    <a:pt x="6687" y="3591"/>
                    <a:pt x="6839" y="3621"/>
                    <a:pt x="7022" y="3621"/>
                  </a:cubicBezTo>
                  <a:lnTo>
                    <a:pt x="7994" y="3804"/>
                  </a:lnTo>
                  <a:lnTo>
                    <a:pt x="9028" y="3834"/>
                  </a:lnTo>
                  <a:cubicBezTo>
                    <a:pt x="9136" y="3837"/>
                    <a:pt x="9244" y="3838"/>
                    <a:pt x="9352" y="3838"/>
                  </a:cubicBezTo>
                  <a:cubicBezTo>
                    <a:pt x="11612" y="3838"/>
                    <a:pt x="13832" y="3234"/>
                    <a:pt x="15776" y="2132"/>
                  </a:cubicBezTo>
                  <a:lnTo>
                    <a:pt x="16353" y="1828"/>
                  </a:lnTo>
                  <a:cubicBezTo>
                    <a:pt x="16536" y="1706"/>
                    <a:pt x="16688" y="1615"/>
                    <a:pt x="16839" y="1494"/>
                  </a:cubicBezTo>
                  <a:lnTo>
                    <a:pt x="17599" y="977"/>
                  </a:lnTo>
                  <a:cubicBezTo>
                    <a:pt x="17995" y="673"/>
                    <a:pt x="18207" y="491"/>
                    <a:pt x="18177" y="460"/>
                  </a:cubicBezTo>
                  <a:cubicBezTo>
                    <a:pt x="18173" y="456"/>
                    <a:pt x="18166" y="455"/>
                    <a:pt x="18156" y="455"/>
                  </a:cubicBezTo>
                  <a:cubicBezTo>
                    <a:pt x="18083" y="455"/>
                    <a:pt x="17847" y="551"/>
                    <a:pt x="17447" y="764"/>
                  </a:cubicBezTo>
                  <a:lnTo>
                    <a:pt x="16657" y="1190"/>
                  </a:lnTo>
                  <a:cubicBezTo>
                    <a:pt x="16505" y="1281"/>
                    <a:pt x="16353" y="1372"/>
                    <a:pt x="16171" y="1463"/>
                  </a:cubicBezTo>
                  <a:lnTo>
                    <a:pt x="15593" y="1706"/>
                  </a:lnTo>
                  <a:cubicBezTo>
                    <a:pt x="13617" y="2710"/>
                    <a:pt x="11439" y="3197"/>
                    <a:pt x="9229" y="3197"/>
                  </a:cubicBezTo>
                  <a:cubicBezTo>
                    <a:pt x="9162" y="3197"/>
                    <a:pt x="9095" y="3197"/>
                    <a:pt x="9028" y="3196"/>
                  </a:cubicBezTo>
                  <a:lnTo>
                    <a:pt x="8055" y="3165"/>
                  </a:lnTo>
                  <a:lnTo>
                    <a:pt x="7113" y="3013"/>
                  </a:lnTo>
                  <a:lnTo>
                    <a:pt x="6657" y="2953"/>
                  </a:lnTo>
                  <a:lnTo>
                    <a:pt x="6201" y="2831"/>
                  </a:lnTo>
                  <a:cubicBezTo>
                    <a:pt x="5897" y="2770"/>
                    <a:pt x="5623" y="2710"/>
                    <a:pt x="5350" y="2618"/>
                  </a:cubicBezTo>
                  <a:cubicBezTo>
                    <a:pt x="4377" y="2314"/>
                    <a:pt x="3435" y="1919"/>
                    <a:pt x="2523" y="1463"/>
                  </a:cubicBezTo>
                  <a:cubicBezTo>
                    <a:pt x="1036" y="676"/>
                    <a:pt x="192" y="1"/>
                    <a:pt x="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4;p28">
              <a:extLst>
                <a:ext uri="{FF2B5EF4-FFF2-40B4-BE49-F238E27FC236}">
                  <a16:creationId xmlns:a16="http://schemas.microsoft.com/office/drawing/2014/main" id="{BE16AFBB-EFAF-4D19-B99A-555070DAA7DA}"/>
                </a:ext>
              </a:extLst>
            </p:cNvPr>
            <p:cNvSpPr/>
            <p:nvPr/>
          </p:nvSpPr>
          <p:spPr>
            <a:xfrm>
              <a:off x="2872650" y="4235800"/>
              <a:ext cx="455975" cy="95225"/>
            </a:xfrm>
            <a:custGeom>
              <a:avLst/>
              <a:gdLst/>
              <a:ahLst/>
              <a:cxnLst/>
              <a:rect l="l" t="t" r="r" b="b"/>
              <a:pathLst>
                <a:path w="18239" h="3809" extrusionOk="0">
                  <a:moveTo>
                    <a:pt x="8872" y="1"/>
                  </a:moveTo>
                  <a:cubicBezTo>
                    <a:pt x="6615" y="1"/>
                    <a:pt x="4371" y="578"/>
                    <a:pt x="2402" y="1707"/>
                  </a:cubicBezTo>
                  <a:lnTo>
                    <a:pt x="1855" y="2011"/>
                  </a:lnTo>
                  <a:cubicBezTo>
                    <a:pt x="1673" y="2102"/>
                    <a:pt x="1521" y="2224"/>
                    <a:pt x="1369" y="2346"/>
                  </a:cubicBezTo>
                  <a:lnTo>
                    <a:pt x="609" y="2862"/>
                  </a:lnTo>
                  <a:cubicBezTo>
                    <a:pt x="214" y="3166"/>
                    <a:pt x="1" y="3349"/>
                    <a:pt x="31" y="3379"/>
                  </a:cubicBezTo>
                  <a:cubicBezTo>
                    <a:pt x="35" y="3383"/>
                    <a:pt x="42" y="3385"/>
                    <a:pt x="52" y="3385"/>
                  </a:cubicBezTo>
                  <a:cubicBezTo>
                    <a:pt x="125" y="3385"/>
                    <a:pt x="361" y="3288"/>
                    <a:pt x="761" y="3075"/>
                  </a:cubicBezTo>
                  <a:lnTo>
                    <a:pt x="1551" y="2619"/>
                  </a:lnTo>
                  <a:cubicBezTo>
                    <a:pt x="1703" y="2558"/>
                    <a:pt x="1855" y="2437"/>
                    <a:pt x="2037" y="2346"/>
                  </a:cubicBezTo>
                  <a:lnTo>
                    <a:pt x="2615" y="2102"/>
                  </a:lnTo>
                  <a:cubicBezTo>
                    <a:pt x="4544" y="1152"/>
                    <a:pt x="6664" y="639"/>
                    <a:pt x="8819" y="639"/>
                  </a:cubicBezTo>
                  <a:cubicBezTo>
                    <a:pt x="8940" y="639"/>
                    <a:pt x="9060" y="640"/>
                    <a:pt x="9180" y="643"/>
                  </a:cubicBezTo>
                  <a:lnTo>
                    <a:pt x="10183" y="674"/>
                  </a:lnTo>
                  <a:lnTo>
                    <a:pt x="11126" y="795"/>
                  </a:lnTo>
                  <a:lnTo>
                    <a:pt x="11582" y="887"/>
                  </a:lnTo>
                  <a:lnTo>
                    <a:pt x="12007" y="978"/>
                  </a:lnTo>
                  <a:cubicBezTo>
                    <a:pt x="12311" y="1069"/>
                    <a:pt x="12585" y="1130"/>
                    <a:pt x="12889" y="1191"/>
                  </a:cubicBezTo>
                  <a:cubicBezTo>
                    <a:pt x="13861" y="1494"/>
                    <a:pt x="14804" y="1890"/>
                    <a:pt x="15715" y="2376"/>
                  </a:cubicBezTo>
                  <a:cubicBezTo>
                    <a:pt x="17203" y="3134"/>
                    <a:pt x="18046" y="3808"/>
                    <a:pt x="18166" y="3808"/>
                  </a:cubicBezTo>
                  <a:cubicBezTo>
                    <a:pt x="18171" y="3808"/>
                    <a:pt x="18175" y="3807"/>
                    <a:pt x="18178" y="3805"/>
                  </a:cubicBezTo>
                  <a:cubicBezTo>
                    <a:pt x="18238" y="3774"/>
                    <a:pt x="17478" y="2923"/>
                    <a:pt x="15928" y="1981"/>
                  </a:cubicBezTo>
                  <a:cubicBezTo>
                    <a:pt x="15016" y="1434"/>
                    <a:pt x="14044" y="978"/>
                    <a:pt x="13041" y="643"/>
                  </a:cubicBezTo>
                  <a:cubicBezTo>
                    <a:pt x="12767" y="552"/>
                    <a:pt x="12463" y="491"/>
                    <a:pt x="12159" y="400"/>
                  </a:cubicBezTo>
                  <a:lnTo>
                    <a:pt x="11703" y="279"/>
                  </a:lnTo>
                  <a:cubicBezTo>
                    <a:pt x="11551" y="248"/>
                    <a:pt x="11369" y="218"/>
                    <a:pt x="11217" y="187"/>
                  </a:cubicBezTo>
                  <a:lnTo>
                    <a:pt x="10244" y="35"/>
                  </a:lnTo>
                  <a:lnTo>
                    <a:pt x="9211" y="5"/>
                  </a:lnTo>
                  <a:cubicBezTo>
                    <a:pt x="9098" y="2"/>
                    <a:pt x="8985" y="1"/>
                    <a:pt x="88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5;p28">
              <a:extLst>
                <a:ext uri="{FF2B5EF4-FFF2-40B4-BE49-F238E27FC236}">
                  <a16:creationId xmlns:a16="http://schemas.microsoft.com/office/drawing/2014/main" id="{3A28CCF1-40D6-4F15-9644-EA0DF05386A6}"/>
                </a:ext>
              </a:extLst>
            </p:cNvPr>
            <p:cNvSpPr/>
            <p:nvPr/>
          </p:nvSpPr>
          <p:spPr>
            <a:xfrm>
              <a:off x="2815675" y="4138500"/>
              <a:ext cx="577525" cy="21175"/>
            </a:xfrm>
            <a:custGeom>
              <a:avLst/>
              <a:gdLst/>
              <a:ahLst/>
              <a:cxnLst/>
              <a:rect l="l" t="t" r="r" b="b"/>
              <a:pathLst>
                <a:path w="23101" h="847" extrusionOk="0">
                  <a:moveTo>
                    <a:pt x="4274" y="0"/>
                  </a:moveTo>
                  <a:cubicBezTo>
                    <a:pt x="1666" y="0"/>
                    <a:pt x="0" y="55"/>
                    <a:pt x="0" y="158"/>
                  </a:cubicBezTo>
                  <a:cubicBezTo>
                    <a:pt x="0" y="310"/>
                    <a:pt x="5167" y="584"/>
                    <a:pt x="11520" y="736"/>
                  </a:cubicBezTo>
                  <a:cubicBezTo>
                    <a:pt x="14566" y="808"/>
                    <a:pt x="17343" y="846"/>
                    <a:pt x="19413" y="846"/>
                  </a:cubicBezTo>
                  <a:cubicBezTo>
                    <a:pt x="21680" y="846"/>
                    <a:pt x="23101" y="801"/>
                    <a:pt x="23101" y="706"/>
                  </a:cubicBezTo>
                  <a:cubicBezTo>
                    <a:pt x="23101" y="523"/>
                    <a:pt x="17934" y="250"/>
                    <a:pt x="11551" y="98"/>
                  </a:cubicBezTo>
                  <a:cubicBezTo>
                    <a:pt x="8792" y="32"/>
                    <a:pt x="6260" y="0"/>
                    <a:pt x="427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;p28">
              <a:extLst>
                <a:ext uri="{FF2B5EF4-FFF2-40B4-BE49-F238E27FC236}">
                  <a16:creationId xmlns:a16="http://schemas.microsoft.com/office/drawing/2014/main" id="{CB437277-1D70-4A2F-8934-2DD3A97A4DCD}"/>
                </a:ext>
              </a:extLst>
            </p:cNvPr>
            <p:cNvSpPr/>
            <p:nvPr/>
          </p:nvSpPr>
          <p:spPr>
            <a:xfrm>
              <a:off x="3086200" y="3853700"/>
              <a:ext cx="23575" cy="577525"/>
            </a:xfrm>
            <a:custGeom>
              <a:avLst/>
              <a:gdLst/>
              <a:ahLst/>
              <a:cxnLst/>
              <a:rect l="l" t="t" r="r" b="b"/>
              <a:pathLst>
                <a:path w="943" h="23101" extrusionOk="0">
                  <a:moveTo>
                    <a:pt x="760" y="0"/>
                  </a:moveTo>
                  <a:cubicBezTo>
                    <a:pt x="578" y="0"/>
                    <a:pt x="304" y="5167"/>
                    <a:pt x="152" y="11550"/>
                  </a:cubicBezTo>
                  <a:cubicBezTo>
                    <a:pt x="0" y="17903"/>
                    <a:pt x="30" y="23101"/>
                    <a:pt x="182" y="23101"/>
                  </a:cubicBezTo>
                  <a:cubicBezTo>
                    <a:pt x="183" y="23101"/>
                    <a:pt x="184" y="23101"/>
                    <a:pt x="184" y="23101"/>
                  </a:cubicBezTo>
                  <a:cubicBezTo>
                    <a:pt x="366" y="23101"/>
                    <a:pt x="639" y="17915"/>
                    <a:pt x="790" y="11550"/>
                  </a:cubicBezTo>
                  <a:cubicBezTo>
                    <a:pt x="942" y="5167"/>
                    <a:pt x="912" y="0"/>
                    <a:pt x="76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7;p28">
              <a:extLst>
                <a:ext uri="{FF2B5EF4-FFF2-40B4-BE49-F238E27FC236}">
                  <a16:creationId xmlns:a16="http://schemas.microsoft.com/office/drawing/2014/main" id="{DD067269-6DC5-4419-A0CD-7B4AFE3E8FCF}"/>
                </a:ext>
              </a:extLst>
            </p:cNvPr>
            <p:cNvSpPr/>
            <p:nvPr/>
          </p:nvSpPr>
          <p:spPr>
            <a:xfrm>
              <a:off x="2946375" y="3852900"/>
              <a:ext cx="159600" cy="577650"/>
            </a:xfrm>
            <a:custGeom>
              <a:avLst/>
              <a:gdLst/>
              <a:ahLst/>
              <a:cxnLst/>
              <a:rect l="l" t="t" r="r" b="b"/>
              <a:pathLst>
                <a:path w="6384" h="23106" extrusionOk="0">
                  <a:moveTo>
                    <a:pt x="6348" y="1"/>
                  </a:moveTo>
                  <a:cubicBezTo>
                    <a:pt x="6245" y="1"/>
                    <a:pt x="4987" y="797"/>
                    <a:pt x="3465" y="2677"/>
                  </a:cubicBezTo>
                  <a:cubicBezTo>
                    <a:pt x="2554" y="3771"/>
                    <a:pt x="1794" y="4987"/>
                    <a:pt x="1216" y="6294"/>
                  </a:cubicBezTo>
                  <a:cubicBezTo>
                    <a:pt x="487" y="7905"/>
                    <a:pt x="91" y="9668"/>
                    <a:pt x="31" y="11430"/>
                  </a:cubicBezTo>
                  <a:cubicBezTo>
                    <a:pt x="0" y="13193"/>
                    <a:pt x="304" y="14956"/>
                    <a:pt x="943" y="16598"/>
                  </a:cubicBezTo>
                  <a:cubicBezTo>
                    <a:pt x="1429" y="17935"/>
                    <a:pt x="2128" y="19212"/>
                    <a:pt x="3009" y="20367"/>
                  </a:cubicBezTo>
                  <a:cubicBezTo>
                    <a:pt x="4420" y="22247"/>
                    <a:pt x="5660" y="23105"/>
                    <a:pt x="5768" y="23105"/>
                  </a:cubicBezTo>
                  <a:cubicBezTo>
                    <a:pt x="5772" y="23105"/>
                    <a:pt x="5774" y="23104"/>
                    <a:pt x="5775" y="23102"/>
                  </a:cubicBezTo>
                  <a:cubicBezTo>
                    <a:pt x="5836" y="23042"/>
                    <a:pt x="4712" y="22069"/>
                    <a:pt x="3374" y="20093"/>
                  </a:cubicBezTo>
                  <a:cubicBezTo>
                    <a:pt x="2584" y="18938"/>
                    <a:pt x="1946" y="17722"/>
                    <a:pt x="1490" y="16415"/>
                  </a:cubicBezTo>
                  <a:cubicBezTo>
                    <a:pt x="912" y="14804"/>
                    <a:pt x="639" y="13133"/>
                    <a:pt x="669" y="11430"/>
                  </a:cubicBezTo>
                  <a:cubicBezTo>
                    <a:pt x="699" y="9728"/>
                    <a:pt x="1064" y="8087"/>
                    <a:pt x="1733" y="6506"/>
                  </a:cubicBezTo>
                  <a:cubicBezTo>
                    <a:pt x="2280" y="5260"/>
                    <a:pt x="2979" y="4044"/>
                    <a:pt x="3800" y="2920"/>
                  </a:cubicBezTo>
                  <a:cubicBezTo>
                    <a:pt x="5228" y="1035"/>
                    <a:pt x="6383" y="63"/>
                    <a:pt x="6353" y="2"/>
                  </a:cubicBezTo>
                  <a:cubicBezTo>
                    <a:pt x="6352" y="1"/>
                    <a:pt x="6350" y="1"/>
                    <a:pt x="63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8;p28">
              <a:extLst>
                <a:ext uri="{FF2B5EF4-FFF2-40B4-BE49-F238E27FC236}">
                  <a16:creationId xmlns:a16="http://schemas.microsoft.com/office/drawing/2014/main" id="{F3B7C6D1-F755-48D5-808F-2A31395DB245}"/>
                </a:ext>
              </a:extLst>
            </p:cNvPr>
            <p:cNvSpPr/>
            <p:nvPr/>
          </p:nvSpPr>
          <p:spPr>
            <a:xfrm>
              <a:off x="3096075" y="3853625"/>
              <a:ext cx="159600" cy="577675"/>
            </a:xfrm>
            <a:custGeom>
              <a:avLst/>
              <a:gdLst/>
              <a:ahLst/>
              <a:cxnLst/>
              <a:rect l="l" t="t" r="r" b="b"/>
              <a:pathLst>
                <a:path w="6384" h="23107" extrusionOk="0">
                  <a:moveTo>
                    <a:pt x="618" y="0"/>
                  </a:moveTo>
                  <a:cubicBezTo>
                    <a:pt x="614" y="0"/>
                    <a:pt x="610" y="1"/>
                    <a:pt x="608" y="3"/>
                  </a:cubicBezTo>
                  <a:cubicBezTo>
                    <a:pt x="547" y="64"/>
                    <a:pt x="1702" y="1037"/>
                    <a:pt x="3040" y="3012"/>
                  </a:cubicBezTo>
                  <a:cubicBezTo>
                    <a:pt x="3830" y="4167"/>
                    <a:pt x="4468" y="5383"/>
                    <a:pt x="4924" y="6690"/>
                  </a:cubicBezTo>
                  <a:cubicBezTo>
                    <a:pt x="5502" y="8301"/>
                    <a:pt x="5775" y="9973"/>
                    <a:pt x="5745" y="11675"/>
                  </a:cubicBezTo>
                  <a:cubicBezTo>
                    <a:pt x="5684" y="13377"/>
                    <a:pt x="5319" y="15019"/>
                    <a:pt x="4651" y="16599"/>
                  </a:cubicBezTo>
                  <a:cubicBezTo>
                    <a:pt x="4104" y="17876"/>
                    <a:pt x="3405" y="19061"/>
                    <a:pt x="2584" y="20186"/>
                  </a:cubicBezTo>
                  <a:cubicBezTo>
                    <a:pt x="1155" y="22070"/>
                    <a:pt x="0" y="23043"/>
                    <a:pt x="61" y="23104"/>
                  </a:cubicBezTo>
                  <a:cubicBezTo>
                    <a:pt x="62" y="23106"/>
                    <a:pt x="64" y="23107"/>
                    <a:pt x="68" y="23107"/>
                  </a:cubicBezTo>
                  <a:cubicBezTo>
                    <a:pt x="177" y="23107"/>
                    <a:pt x="1421" y="22251"/>
                    <a:pt x="2949" y="20429"/>
                  </a:cubicBezTo>
                  <a:cubicBezTo>
                    <a:pt x="3860" y="19335"/>
                    <a:pt x="4590" y="18119"/>
                    <a:pt x="5198" y="16812"/>
                  </a:cubicBezTo>
                  <a:cubicBezTo>
                    <a:pt x="5927" y="15201"/>
                    <a:pt x="6323" y="13438"/>
                    <a:pt x="6353" y="11675"/>
                  </a:cubicBezTo>
                  <a:cubicBezTo>
                    <a:pt x="6383" y="9912"/>
                    <a:pt x="6079" y="8149"/>
                    <a:pt x="5471" y="6508"/>
                  </a:cubicBezTo>
                  <a:cubicBezTo>
                    <a:pt x="4955" y="5170"/>
                    <a:pt x="4256" y="3894"/>
                    <a:pt x="3405" y="2739"/>
                  </a:cubicBezTo>
                  <a:cubicBezTo>
                    <a:pt x="1965" y="858"/>
                    <a:pt x="752" y="0"/>
                    <a:pt x="6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9;p28">
              <a:extLst>
                <a:ext uri="{FF2B5EF4-FFF2-40B4-BE49-F238E27FC236}">
                  <a16:creationId xmlns:a16="http://schemas.microsoft.com/office/drawing/2014/main" id="{1DD91BF7-3C59-439B-9056-3A45BD916AB3}"/>
                </a:ext>
              </a:extLst>
            </p:cNvPr>
            <p:cNvSpPr/>
            <p:nvPr/>
          </p:nvSpPr>
          <p:spPr>
            <a:xfrm>
              <a:off x="2214600" y="2491975"/>
              <a:ext cx="510675" cy="367800"/>
            </a:xfrm>
            <a:custGeom>
              <a:avLst/>
              <a:gdLst/>
              <a:ahLst/>
              <a:cxnLst/>
              <a:rect l="l" t="t" r="r" b="b"/>
              <a:pathLst>
                <a:path w="20427" h="14712" extrusionOk="0">
                  <a:moveTo>
                    <a:pt x="19271" y="0"/>
                  </a:moveTo>
                  <a:lnTo>
                    <a:pt x="0" y="1733"/>
                  </a:lnTo>
                  <a:lnTo>
                    <a:pt x="1155" y="14712"/>
                  </a:lnTo>
                  <a:lnTo>
                    <a:pt x="20426" y="12979"/>
                  </a:lnTo>
                  <a:lnTo>
                    <a:pt x="192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;p28">
              <a:extLst>
                <a:ext uri="{FF2B5EF4-FFF2-40B4-BE49-F238E27FC236}">
                  <a16:creationId xmlns:a16="http://schemas.microsoft.com/office/drawing/2014/main" id="{2BDD53DF-984B-4118-9DAB-1E7E5424E2E9}"/>
                </a:ext>
              </a:extLst>
            </p:cNvPr>
            <p:cNvSpPr/>
            <p:nvPr/>
          </p:nvSpPr>
          <p:spPr>
            <a:xfrm>
              <a:off x="2214600" y="2492575"/>
              <a:ext cx="481025" cy="219775"/>
            </a:xfrm>
            <a:custGeom>
              <a:avLst/>
              <a:gdLst/>
              <a:ahLst/>
              <a:cxnLst/>
              <a:rect l="l" t="t" r="r" b="b"/>
              <a:pathLst>
                <a:path w="19241" h="8791" extrusionOk="0">
                  <a:moveTo>
                    <a:pt x="19237" y="1"/>
                  </a:moveTo>
                  <a:cubicBezTo>
                    <a:pt x="19224" y="1"/>
                    <a:pt x="19167" y="76"/>
                    <a:pt x="19089" y="128"/>
                  </a:cubicBezTo>
                  <a:lnTo>
                    <a:pt x="18572" y="645"/>
                  </a:lnTo>
                  <a:lnTo>
                    <a:pt x="16657" y="2469"/>
                  </a:lnTo>
                  <a:lnTo>
                    <a:pt x="10532" y="8563"/>
                  </a:lnTo>
                  <a:lnTo>
                    <a:pt x="10532" y="8563"/>
                  </a:lnTo>
                  <a:lnTo>
                    <a:pt x="10456" y="8517"/>
                  </a:lnTo>
                  <a:lnTo>
                    <a:pt x="3070" y="3654"/>
                  </a:lnTo>
                  <a:lnTo>
                    <a:pt x="821" y="2195"/>
                  </a:lnTo>
                  <a:lnTo>
                    <a:pt x="213" y="1830"/>
                  </a:lnTo>
                  <a:cubicBezTo>
                    <a:pt x="152" y="1770"/>
                    <a:pt x="61" y="1739"/>
                    <a:pt x="0" y="1709"/>
                  </a:cubicBezTo>
                  <a:lnTo>
                    <a:pt x="0" y="1709"/>
                  </a:lnTo>
                  <a:cubicBezTo>
                    <a:pt x="61" y="1770"/>
                    <a:pt x="122" y="1800"/>
                    <a:pt x="213" y="1861"/>
                  </a:cubicBezTo>
                  <a:lnTo>
                    <a:pt x="791" y="2286"/>
                  </a:lnTo>
                  <a:lnTo>
                    <a:pt x="3009" y="3776"/>
                  </a:lnTo>
                  <a:lnTo>
                    <a:pt x="10365" y="8669"/>
                  </a:lnTo>
                  <a:lnTo>
                    <a:pt x="10487" y="8761"/>
                  </a:lnTo>
                  <a:lnTo>
                    <a:pt x="10548" y="8791"/>
                  </a:lnTo>
                  <a:lnTo>
                    <a:pt x="10608" y="8761"/>
                  </a:lnTo>
                  <a:lnTo>
                    <a:pt x="16748" y="2590"/>
                  </a:lnTo>
                  <a:cubicBezTo>
                    <a:pt x="17508" y="1800"/>
                    <a:pt x="18146" y="1162"/>
                    <a:pt x="18602" y="706"/>
                  </a:cubicBezTo>
                  <a:cubicBezTo>
                    <a:pt x="18785" y="493"/>
                    <a:pt x="18967" y="311"/>
                    <a:pt x="19089" y="189"/>
                  </a:cubicBezTo>
                  <a:cubicBezTo>
                    <a:pt x="19150" y="128"/>
                    <a:pt x="19210" y="67"/>
                    <a:pt x="19241" y="7"/>
                  </a:cubicBezTo>
                  <a:cubicBezTo>
                    <a:pt x="19241" y="2"/>
                    <a:pt x="19240" y="1"/>
                    <a:pt x="192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1;p28">
              <a:extLst>
                <a:ext uri="{FF2B5EF4-FFF2-40B4-BE49-F238E27FC236}">
                  <a16:creationId xmlns:a16="http://schemas.microsoft.com/office/drawing/2014/main" id="{7B57A895-8844-4678-8732-A1945030D1B7}"/>
                </a:ext>
              </a:extLst>
            </p:cNvPr>
            <p:cNvSpPr/>
            <p:nvPr/>
          </p:nvSpPr>
          <p:spPr>
            <a:xfrm>
              <a:off x="2242700" y="2649250"/>
              <a:ext cx="149725" cy="210550"/>
            </a:xfrm>
            <a:custGeom>
              <a:avLst/>
              <a:gdLst/>
              <a:ahLst/>
              <a:cxnLst/>
              <a:rect l="l" t="t" r="r" b="b"/>
              <a:pathLst>
                <a:path w="5989" h="8422" extrusionOk="0">
                  <a:moveTo>
                    <a:pt x="5957" y="1"/>
                  </a:moveTo>
                  <a:cubicBezTo>
                    <a:pt x="5875" y="1"/>
                    <a:pt x="4517" y="1844"/>
                    <a:pt x="2919" y="4165"/>
                  </a:cubicBezTo>
                  <a:cubicBezTo>
                    <a:pt x="1277" y="6475"/>
                    <a:pt x="1" y="8390"/>
                    <a:pt x="31" y="8421"/>
                  </a:cubicBezTo>
                  <a:cubicBezTo>
                    <a:pt x="32" y="8421"/>
                    <a:pt x="32" y="8421"/>
                    <a:pt x="32" y="8421"/>
                  </a:cubicBezTo>
                  <a:cubicBezTo>
                    <a:pt x="83" y="8421"/>
                    <a:pt x="1443" y="6548"/>
                    <a:pt x="3071" y="4256"/>
                  </a:cubicBezTo>
                  <a:cubicBezTo>
                    <a:pt x="4712" y="1916"/>
                    <a:pt x="5989" y="1"/>
                    <a:pt x="5958" y="1"/>
                  </a:cubicBezTo>
                  <a:cubicBezTo>
                    <a:pt x="5958" y="1"/>
                    <a:pt x="5957" y="1"/>
                    <a:pt x="59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2;p28">
              <a:extLst>
                <a:ext uri="{FF2B5EF4-FFF2-40B4-BE49-F238E27FC236}">
                  <a16:creationId xmlns:a16="http://schemas.microsoft.com/office/drawing/2014/main" id="{F9EAD8A1-76F6-407B-A78B-AF6E9B898EF3}"/>
                </a:ext>
              </a:extLst>
            </p:cNvPr>
            <p:cNvSpPr/>
            <p:nvPr/>
          </p:nvSpPr>
          <p:spPr>
            <a:xfrm>
              <a:off x="2549700" y="2631025"/>
              <a:ext cx="175575" cy="186250"/>
            </a:xfrm>
            <a:custGeom>
              <a:avLst/>
              <a:gdLst/>
              <a:ahLst/>
              <a:cxnLst/>
              <a:rect l="l" t="t" r="r" b="b"/>
              <a:pathLst>
                <a:path w="7023" h="7450" extrusionOk="0">
                  <a:moveTo>
                    <a:pt x="32" y="0"/>
                  </a:moveTo>
                  <a:cubicBezTo>
                    <a:pt x="32" y="0"/>
                    <a:pt x="31" y="0"/>
                    <a:pt x="31" y="1"/>
                  </a:cubicBezTo>
                  <a:cubicBezTo>
                    <a:pt x="1" y="31"/>
                    <a:pt x="1521" y="1733"/>
                    <a:pt x="3466" y="3770"/>
                  </a:cubicBezTo>
                  <a:cubicBezTo>
                    <a:pt x="5347" y="5800"/>
                    <a:pt x="6905" y="7449"/>
                    <a:pt x="6989" y="7449"/>
                  </a:cubicBezTo>
                  <a:cubicBezTo>
                    <a:pt x="6990" y="7449"/>
                    <a:pt x="6991" y="7449"/>
                    <a:pt x="6992" y="7448"/>
                  </a:cubicBezTo>
                  <a:cubicBezTo>
                    <a:pt x="7022" y="7387"/>
                    <a:pt x="5502" y="5715"/>
                    <a:pt x="3587" y="3648"/>
                  </a:cubicBezTo>
                  <a:cubicBezTo>
                    <a:pt x="1690" y="1600"/>
                    <a:pt x="91" y="0"/>
                    <a:pt x="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;p28">
              <a:extLst>
                <a:ext uri="{FF2B5EF4-FFF2-40B4-BE49-F238E27FC236}">
                  <a16:creationId xmlns:a16="http://schemas.microsoft.com/office/drawing/2014/main" id="{60B15B98-9791-4718-BCCA-2E3CF3FACF3F}"/>
                </a:ext>
              </a:extLst>
            </p:cNvPr>
            <p:cNvSpPr/>
            <p:nvPr/>
          </p:nvSpPr>
          <p:spPr>
            <a:xfrm>
              <a:off x="3308850" y="2305025"/>
              <a:ext cx="628450" cy="607725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;p28">
              <a:extLst>
                <a:ext uri="{FF2B5EF4-FFF2-40B4-BE49-F238E27FC236}">
                  <a16:creationId xmlns:a16="http://schemas.microsoft.com/office/drawing/2014/main" id="{D28D34AD-E433-42B3-9835-4483616D34E3}"/>
                </a:ext>
              </a:extLst>
            </p:cNvPr>
            <p:cNvSpPr/>
            <p:nvPr/>
          </p:nvSpPr>
          <p:spPr>
            <a:xfrm>
              <a:off x="3533000" y="2304275"/>
              <a:ext cx="231800" cy="141125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5;p28">
              <a:extLst>
                <a:ext uri="{FF2B5EF4-FFF2-40B4-BE49-F238E27FC236}">
                  <a16:creationId xmlns:a16="http://schemas.microsoft.com/office/drawing/2014/main" id="{536C3A61-A4B8-4A1B-BAC2-6475BB6C551E}"/>
                </a:ext>
              </a:extLst>
            </p:cNvPr>
            <p:cNvSpPr/>
            <p:nvPr/>
          </p:nvSpPr>
          <p:spPr>
            <a:xfrm>
              <a:off x="3602925" y="2380275"/>
              <a:ext cx="180100" cy="76750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6;p28">
              <a:extLst>
                <a:ext uri="{FF2B5EF4-FFF2-40B4-BE49-F238E27FC236}">
                  <a16:creationId xmlns:a16="http://schemas.microsoft.com/office/drawing/2014/main" id="{79305F6B-C451-4CA5-84A7-BBE633AA0297}"/>
                </a:ext>
              </a:extLst>
            </p:cNvPr>
            <p:cNvSpPr/>
            <p:nvPr/>
          </p:nvSpPr>
          <p:spPr>
            <a:xfrm>
              <a:off x="3533000" y="2304275"/>
              <a:ext cx="231800" cy="141125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7;p28">
              <a:extLst>
                <a:ext uri="{FF2B5EF4-FFF2-40B4-BE49-F238E27FC236}">
                  <a16:creationId xmlns:a16="http://schemas.microsoft.com/office/drawing/2014/main" id="{AA0C90D2-CF15-493E-9304-EAE6878E5F99}"/>
                </a:ext>
              </a:extLst>
            </p:cNvPr>
            <p:cNvSpPr/>
            <p:nvPr/>
          </p:nvSpPr>
          <p:spPr>
            <a:xfrm>
              <a:off x="3425100" y="2432575"/>
              <a:ext cx="142875" cy="74725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;p28">
              <a:extLst>
                <a:ext uri="{FF2B5EF4-FFF2-40B4-BE49-F238E27FC236}">
                  <a16:creationId xmlns:a16="http://schemas.microsoft.com/office/drawing/2014/main" id="{A8A9FE92-6BF9-49E5-8304-A626E317F924}"/>
                </a:ext>
              </a:extLst>
            </p:cNvPr>
            <p:cNvSpPr/>
            <p:nvPr/>
          </p:nvSpPr>
          <p:spPr>
            <a:xfrm>
              <a:off x="3460050" y="2451625"/>
              <a:ext cx="235600" cy="123250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;p28">
              <a:extLst>
                <a:ext uri="{FF2B5EF4-FFF2-40B4-BE49-F238E27FC236}">
                  <a16:creationId xmlns:a16="http://schemas.microsoft.com/office/drawing/2014/main" id="{AEBCE769-3FFC-422E-970C-242549275560}"/>
                </a:ext>
              </a:extLst>
            </p:cNvPr>
            <p:cNvSpPr/>
            <p:nvPr/>
          </p:nvSpPr>
          <p:spPr>
            <a:xfrm>
              <a:off x="3489700" y="2497225"/>
              <a:ext cx="256100" cy="133875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0;p28">
              <a:extLst>
                <a:ext uri="{FF2B5EF4-FFF2-40B4-BE49-F238E27FC236}">
                  <a16:creationId xmlns:a16="http://schemas.microsoft.com/office/drawing/2014/main" id="{77D60B04-CDFB-4B0C-810B-2D5BDE8E1A14}"/>
                </a:ext>
              </a:extLst>
            </p:cNvPr>
            <p:cNvSpPr/>
            <p:nvPr/>
          </p:nvSpPr>
          <p:spPr>
            <a:xfrm>
              <a:off x="3517800" y="2550425"/>
              <a:ext cx="256125" cy="133875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1;p28">
              <a:extLst>
                <a:ext uri="{FF2B5EF4-FFF2-40B4-BE49-F238E27FC236}">
                  <a16:creationId xmlns:a16="http://schemas.microsoft.com/office/drawing/2014/main" id="{EBEF9BEB-76B5-43B2-BC47-D7CFE39DFEA1}"/>
                </a:ext>
              </a:extLst>
            </p:cNvPr>
            <p:cNvSpPr/>
            <p:nvPr/>
          </p:nvSpPr>
          <p:spPr>
            <a:xfrm>
              <a:off x="3545925" y="2603625"/>
              <a:ext cx="256100" cy="133875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2;p28">
              <a:extLst>
                <a:ext uri="{FF2B5EF4-FFF2-40B4-BE49-F238E27FC236}">
                  <a16:creationId xmlns:a16="http://schemas.microsoft.com/office/drawing/2014/main" id="{32B4928F-478B-4C15-A67F-9E5CA9C0A347}"/>
                </a:ext>
              </a:extLst>
            </p:cNvPr>
            <p:cNvSpPr/>
            <p:nvPr/>
          </p:nvSpPr>
          <p:spPr>
            <a:xfrm>
              <a:off x="3574050" y="2656800"/>
              <a:ext cx="256100" cy="133875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;p28">
              <a:extLst>
                <a:ext uri="{FF2B5EF4-FFF2-40B4-BE49-F238E27FC236}">
                  <a16:creationId xmlns:a16="http://schemas.microsoft.com/office/drawing/2014/main" id="{FF9C5454-1D6A-412C-89EE-713F2AB6482D}"/>
                </a:ext>
              </a:extLst>
            </p:cNvPr>
            <p:cNvSpPr/>
            <p:nvPr/>
          </p:nvSpPr>
          <p:spPr>
            <a:xfrm>
              <a:off x="2731325" y="3077850"/>
              <a:ext cx="57000" cy="49400"/>
            </a:xfrm>
            <a:custGeom>
              <a:avLst/>
              <a:gdLst/>
              <a:ahLst/>
              <a:cxnLst/>
              <a:rect l="l" t="t" r="r" b="b"/>
              <a:pathLst>
                <a:path w="2280" h="1976" extrusionOk="0">
                  <a:moveTo>
                    <a:pt x="547" y="0"/>
                  </a:moveTo>
                  <a:lnTo>
                    <a:pt x="0" y="1125"/>
                  </a:lnTo>
                  <a:lnTo>
                    <a:pt x="1733" y="1976"/>
                  </a:lnTo>
                  <a:lnTo>
                    <a:pt x="2280" y="882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;p28">
              <a:extLst>
                <a:ext uri="{FF2B5EF4-FFF2-40B4-BE49-F238E27FC236}">
                  <a16:creationId xmlns:a16="http://schemas.microsoft.com/office/drawing/2014/main" id="{CCB041E1-2DD4-4318-BA0D-D7448B4C15D1}"/>
                </a:ext>
              </a:extLst>
            </p:cNvPr>
            <p:cNvSpPr/>
            <p:nvPr/>
          </p:nvSpPr>
          <p:spPr>
            <a:xfrm>
              <a:off x="2690275" y="3045925"/>
              <a:ext cx="75275" cy="80575"/>
            </a:xfrm>
            <a:custGeom>
              <a:avLst/>
              <a:gdLst/>
              <a:ahLst/>
              <a:cxnLst/>
              <a:rect l="l" t="t" r="r" b="b"/>
              <a:pathLst>
                <a:path w="3011" h="3223" extrusionOk="0">
                  <a:moveTo>
                    <a:pt x="1126" y="1"/>
                  </a:moveTo>
                  <a:cubicBezTo>
                    <a:pt x="548" y="639"/>
                    <a:pt x="153" y="1429"/>
                    <a:pt x="1" y="2280"/>
                  </a:cubicBezTo>
                  <a:lnTo>
                    <a:pt x="1855" y="3223"/>
                  </a:lnTo>
                  <a:lnTo>
                    <a:pt x="3010" y="943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5;p28">
              <a:extLst>
                <a:ext uri="{FF2B5EF4-FFF2-40B4-BE49-F238E27FC236}">
                  <a16:creationId xmlns:a16="http://schemas.microsoft.com/office/drawing/2014/main" id="{CE43EF82-9630-403F-B6F3-934DB5D233E4}"/>
                </a:ext>
              </a:extLst>
            </p:cNvPr>
            <p:cNvSpPr/>
            <p:nvPr/>
          </p:nvSpPr>
          <p:spPr>
            <a:xfrm>
              <a:off x="2692575" y="3093050"/>
              <a:ext cx="48650" cy="24325"/>
            </a:xfrm>
            <a:custGeom>
              <a:avLst/>
              <a:gdLst/>
              <a:ahLst/>
              <a:cxnLst/>
              <a:rect l="l" t="t" r="r" b="b"/>
              <a:pathLst>
                <a:path w="1946" h="973" extrusionOk="0">
                  <a:moveTo>
                    <a:pt x="0" y="0"/>
                  </a:moveTo>
                  <a:cubicBezTo>
                    <a:pt x="304" y="213"/>
                    <a:pt x="608" y="395"/>
                    <a:pt x="942" y="547"/>
                  </a:cubicBezTo>
                  <a:cubicBezTo>
                    <a:pt x="1246" y="730"/>
                    <a:pt x="1611" y="882"/>
                    <a:pt x="1945" y="973"/>
                  </a:cubicBezTo>
                  <a:cubicBezTo>
                    <a:pt x="1672" y="730"/>
                    <a:pt x="1338" y="547"/>
                    <a:pt x="1003" y="426"/>
                  </a:cubicBezTo>
                  <a:cubicBezTo>
                    <a:pt x="699" y="243"/>
                    <a:pt x="365" y="9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6;p28">
              <a:extLst>
                <a:ext uri="{FF2B5EF4-FFF2-40B4-BE49-F238E27FC236}">
                  <a16:creationId xmlns:a16="http://schemas.microsoft.com/office/drawing/2014/main" id="{33162D4B-5FB7-4024-A92F-D0A6FFB9C5CF}"/>
                </a:ext>
              </a:extLst>
            </p:cNvPr>
            <p:cNvSpPr/>
            <p:nvPr/>
          </p:nvSpPr>
          <p:spPr>
            <a:xfrm>
              <a:off x="2697875" y="3080125"/>
              <a:ext cx="48675" cy="25850"/>
            </a:xfrm>
            <a:custGeom>
              <a:avLst/>
              <a:gdLst/>
              <a:ahLst/>
              <a:cxnLst/>
              <a:rect l="l" t="t" r="r" b="b"/>
              <a:pathLst>
                <a:path w="1947" h="1034" extrusionOk="0">
                  <a:moveTo>
                    <a:pt x="1" y="0"/>
                  </a:moveTo>
                  <a:cubicBezTo>
                    <a:pt x="274" y="244"/>
                    <a:pt x="609" y="426"/>
                    <a:pt x="943" y="578"/>
                  </a:cubicBezTo>
                  <a:cubicBezTo>
                    <a:pt x="1247" y="791"/>
                    <a:pt x="1612" y="943"/>
                    <a:pt x="1946" y="1034"/>
                  </a:cubicBezTo>
                  <a:cubicBezTo>
                    <a:pt x="1673" y="791"/>
                    <a:pt x="1338" y="608"/>
                    <a:pt x="1004" y="456"/>
                  </a:cubicBezTo>
                  <a:cubicBezTo>
                    <a:pt x="700" y="244"/>
                    <a:pt x="335" y="9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7;p28">
              <a:extLst>
                <a:ext uri="{FF2B5EF4-FFF2-40B4-BE49-F238E27FC236}">
                  <a16:creationId xmlns:a16="http://schemas.microsoft.com/office/drawing/2014/main" id="{31AE3848-F19E-4F44-A237-477B898C6ADC}"/>
                </a:ext>
              </a:extLst>
            </p:cNvPr>
            <p:cNvSpPr/>
            <p:nvPr/>
          </p:nvSpPr>
          <p:spPr>
            <a:xfrm>
              <a:off x="2704725" y="3064925"/>
              <a:ext cx="49425" cy="26625"/>
            </a:xfrm>
            <a:custGeom>
              <a:avLst/>
              <a:gdLst/>
              <a:ahLst/>
              <a:cxnLst/>
              <a:rect l="l" t="t" r="r" b="b"/>
              <a:pathLst>
                <a:path w="1977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44"/>
                    <a:pt x="608" y="426"/>
                    <a:pt x="943" y="608"/>
                  </a:cubicBezTo>
                  <a:cubicBezTo>
                    <a:pt x="1277" y="791"/>
                    <a:pt x="1611" y="943"/>
                    <a:pt x="1976" y="1064"/>
                  </a:cubicBezTo>
                  <a:cubicBezTo>
                    <a:pt x="1672" y="821"/>
                    <a:pt x="1368" y="639"/>
                    <a:pt x="1034" y="456"/>
                  </a:cubicBezTo>
                  <a:cubicBezTo>
                    <a:pt x="700" y="274"/>
                    <a:pt x="365" y="12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8;p28">
              <a:extLst>
                <a:ext uri="{FF2B5EF4-FFF2-40B4-BE49-F238E27FC236}">
                  <a16:creationId xmlns:a16="http://schemas.microsoft.com/office/drawing/2014/main" id="{F5A20C57-D039-4C4B-937A-16A878E6D274}"/>
                </a:ext>
              </a:extLst>
            </p:cNvPr>
            <p:cNvSpPr/>
            <p:nvPr/>
          </p:nvSpPr>
          <p:spPr>
            <a:xfrm>
              <a:off x="2712325" y="3053525"/>
              <a:ext cx="48650" cy="24350"/>
            </a:xfrm>
            <a:custGeom>
              <a:avLst/>
              <a:gdLst/>
              <a:ahLst/>
              <a:cxnLst/>
              <a:rect l="l" t="t" r="r" b="b"/>
              <a:pathLst>
                <a:path w="1946" h="974" extrusionOk="0">
                  <a:moveTo>
                    <a:pt x="0" y="1"/>
                  </a:moveTo>
                  <a:cubicBezTo>
                    <a:pt x="274" y="213"/>
                    <a:pt x="578" y="426"/>
                    <a:pt x="943" y="548"/>
                  </a:cubicBezTo>
                  <a:cubicBezTo>
                    <a:pt x="1247" y="760"/>
                    <a:pt x="1581" y="882"/>
                    <a:pt x="1946" y="973"/>
                  </a:cubicBezTo>
                  <a:cubicBezTo>
                    <a:pt x="1642" y="760"/>
                    <a:pt x="1338" y="578"/>
                    <a:pt x="1003" y="426"/>
                  </a:cubicBezTo>
                  <a:cubicBezTo>
                    <a:pt x="669" y="244"/>
                    <a:pt x="335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9;p28">
              <a:extLst>
                <a:ext uri="{FF2B5EF4-FFF2-40B4-BE49-F238E27FC236}">
                  <a16:creationId xmlns:a16="http://schemas.microsoft.com/office/drawing/2014/main" id="{F5531165-DECB-4A65-A6C1-704F40F6866F}"/>
                </a:ext>
              </a:extLst>
            </p:cNvPr>
            <p:cNvSpPr/>
            <p:nvPr/>
          </p:nvSpPr>
          <p:spPr>
            <a:xfrm>
              <a:off x="3093025" y="2930425"/>
              <a:ext cx="47900" cy="57025"/>
            </a:xfrm>
            <a:custGeom>
              <a:avLst/>
              <a:gdLst/>
              <a:ahLst/>
              <a:cxnLst/>
              <a:rect l="l" t="t" r="r" b="b"/>
              <a:pathLst>
                <a:path w="1916" h="2281" extrusionOk="0">
                  <a:moveTo>
                    <a:pt x="761" y="0"/>
                  </a:moveTo>
                  <a:lnTo>
                    <a:pt x="1" y="1794"/>
                  </a:lnTo>
                  <a:lnTo>
                    <a:pt x="1125" y="2280"/>
                  </a:lnTo>
                  <a:lnTo>
                    <a:pt x="1916" y="48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0;p28">
              <a:extLst>
                <a:ext uri="{FF2B5EF4-FFF2-40B4-BE49-F238E27FC236}">
                  <a16:creationId xmlns:a16="http://schemas.microsoft.com/office/drawing/2014/main" id="{BBC2F63E-79F2-4430-B763-F1AE0BA55F9B}"/>
                </a:ext>
              </a:extLst>
            </p:cNvPr>
            <p:cNvSpPr/>
            <p:nvPr/>
          </p:nvSpPr>
          <p:spPr>
            <a:xfrm>
              <a:off x="3091500" y="2890150"/>
              <a:ext cx="79075" cy="72975"/>
            </a:xfrm>
            <a:custGeom>
              <a:avLst/>
              <a:gdLst/>
              <a:ahLst/>
              <a:cxnLst/>
              <a:rect l="l" t="t" r="r" b="b"/>
              <a:pathLst>
                <a:path w="3163" h="2919" extrusionOk="0">
                  <a:moveTo>
                    <a:pt x="822" y="1"/>
                  </a:moveTo>
                  <a:lnTo>
                    <a:pt x="1" y="1885"/>
                  </a:lnTo>
                  <a:lnTo>
                    <a:pt x="2341" y="2918"/>
                  </a:lnTo>
                  <a:lnTo>
                    <a:pt x="3162" y="1004"/>
                  </a:lnTo>
                  <a:cubicBezTo>
                    <a:pt x="2493" y="456"/>
                    <a:pt x="1703" y="122"/>
                    <a:pt x="8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1;p28">
              <a:extLst>
                <a:ext uri="{FF2B5EF4-FFF2-40B4-BE49-F238E27FC236}">
                  <a16:creationId xmlns:a16="http://schemas.microsoft.com/office/drawing/2014/main" id="{8D7D8845-6229-4FF5-B485-4F908139A7A0}"/>
                </a:ext>
              </a:extLst>
            </p:cNvPr>
            <p:cNvSpPr/>
            <p:nvPr/>
          </p:nvSpPr>
          <p:spPr>
            <a:xfrm>
              <a:off x="3101400" y="2891675"/>
              <a:ext cx="21300" cy="50175"/>
            </a:xfrm>
            <a:custGeom>
              <a:avLst/>
              <a:gdLst/>
              <a:ahLst/>
              <a:cxnLst/>
              <a:rect l="l" t="t" r="r" b="b"/>
              <a:pathLst>
                <a:path w="852" h="2007" extrusionOk="0">
                  <a:moveTo>
                    <a:pt x="851" y="0"/>
                  </a:moveTo>
                  <a:cubicBezTo>
                    <a:pt x="638" y="304"/>
                    <a:pt x="486" y="639"/>
                    <a:pt x="365" y="973"/>
                  </a:cubicBezTo>
                  <a:cubicBezTo>
                    <a:pt x="182" y="1307"/>
                    <a:pt x="61" y="1642"/>
                    <a:pt x="0" y="2006"/>
                  </a:cubicBezTo>
                  <a:cubicBezTo>
                    <a:pt x="213" y="1702"/>
                    <a:pt x="365" y="1368"/>
                    <a:pt x="486" y="1034"/>
                  </a:cubicBezTo>
                  <a:cubicBezTo>
                    <a:pt x="669" y="699"/>
                    <a:pt x="790" y="365"/>
                    <a:pt x="8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2;p28">
              <a:extLst>
                <a:ext uri="{FF2B5EF4-FFF2-40B4-BE49-F238E27FC236}">
                  <a16:creationId xmlns:a16="http://schemas.microsoft.com/office/drawing/2014/main" id="{E7927A57-729B-49EE-8A23-59750E918750}"/>
                </a:ext>
              </a:extLst>
            </p:cNvPr>
            <p:cNvSpPr/>
            <p:nvPr/>
          </p:nvSpPr>
          <p:spPr>
            <a:xfrm>
              <a:off x="3112025" y="2895475"/>
              <a:ext cx="23575" cy="50925"/>
            </a:xfrm>
            <a:custGeom>
              <a:avLst/>
              <a:gdLst/>
              <a:ahLst/>
              <a:cxnLst/>
              <a:rect l="l" t="t" r="r" b="b"/>
              <a:pathLst>
                <a:path w="943" h="2037" extrusionOk="0">
                  <a:moveTo>
                    <a:pt x="943" y="0"/>
                  </a:moveTo>
                  <a:cubicBezTo>
                    <a:pt x="730" y="335"/>
                    <a:pt x="548" y="669"/>
                    <a:pt x="426" y="1003"/>
                  </a:cubicBezTo>
                  <a:cubicBezTo>
                    <a:pt x="244" y="1338"/>
                    <a:pt x="92" y="1672"/>
                    <a:pt x="1" y="2037"/>
                  </a:cubicBezTo>
                  <a:cubicBezTo>
                    <a:pt x="244" y="1733"/>
                    <a:pt x="426" y="1398"/>
                    <a:pt x="548" y="1064"/>
                  </a:cubicBezTo>
                  <a:cubicBezTo>
                    <a:pt x="730" y="730"/>
                    <a:pt x="882" y="395"/>
                    <a:pt x="9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3;p28">
              <a:extLst>
                <a:ext uri="{FF2B5EF4-FFF2-40B4-BE49-F238E27FC236}">
                  <a16:creationId xmlns:a16="http://schemas.microsoft.com/office/drawing/2014/main" id="{2B7353F5-C7E9-4D9A-BA8B-78D1C4285A1B}"/>
                </a:ext>
              </a:extLst>
            </p:cNvPr>
            <p:cNvSpPr/>
            <p:nvPr/>
          </p:nvSpPr>
          <p:spPr>
            <a:xfrm>
              <a:off x="3127225" y="2902300"/>
              <a:ext cx="23575" cy="50950"/>
            </a:xfrm>
            <a:custGeom>
              <a:avLst/>
              <a:gdLst/>
              <a:ahLst/>
              <a:cxnLst/>
              <a:rect l="l" t="t" r="r" b="b"/>
              <a:pathLst>
                <a:path w="943" h="2038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30" y="305"/>
                    <a:pt x="548" y="639"/>
                    <a:pt x="426" y="974"/>
                  </a:cubicBezTo>
                  <a:cubicBezTo>
                    <a:pt x="244" y="1308"/>
                    <a:pt x="92" y="1673"/>
                    <a:pt x="0" y="2037"/>
                  </a:cubicBezTo>
                  <a:cubicBezTo>
                    <a:pt x="213" y="1733"/>
                    <a:pt x="396" y="1399"/>
                    <a:pt x="548" y="1034"/>
                  </a:cubicBezTo>
                  <a:cubicBezTo>
                    <a:pt x="730" y="700"/>
                    <a:pt x="882" y="366"/>
                    <a:pt x="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4;p28">
              <a:extLst>
                <a:ext uri="{FF2B5EF4-FFF2-40B4-BE49-F238E27FC236}">
                  <a16:creationId xmlns:a16="http://schemas.microsoft.com/office/drawing/2014/main" id="{AC265365-3765-4051-A90C-7B1F410C6C25}"/>
                </a:ext>
              </a:extLst>
            </p:cNvPr>
            <p:cNvSpPr/>
            <p:nvPr/>
          </p:nvSpPr>
          <p:spPr>
            <a:xfrm>
              <a:off x="3140900" y="2909150"/>
              <a:ext cx="22075" cy="50175"/>
            </a:xfrm>
            <a:custGeom>
              <a:avLst/>
              <a:gdLst/>
              <a:ahLst/>
              <a:cxnLst/>
              <a:rect l="l" t="t" r="r" b="b"/>
              <a:pathLst>
                <a:path w="883" h="2007" extrusionOk="0">
                  <a:moveTo>
                    <a:pt x="882" y="0"/>
                  </a:moveTo>
                  <a:cubicBezTo>
                    <a:pt x="487" y="639"/>
                    <a:pt x="213" y="1307"/>
                    <a:pt x="1" y="2007"/>
                  </a:cubicBezTo>
                  <a:cubicBezTo>
                    <a:pt x="213" y="1703"/>
                    <a:pt x="396" y="1368"/>
                    <a:pt x="517" y="1034"/>
                  </a:cubicBezTo>
                  <a:cubicBezTo>
                    <a:pt x="669" y="700"/>
                    <a:pt x="821" y="365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5;p28">
              <a:extLst>
                <a:ext uri="{FF2B5EF4-FFF2-40B4-BE49-F238E27FC236}">
                  <a16:creationId xmlns:a16="http://schemas.microsoft.com/office/drawing/2014/main" id="{43B69CA7-45EA-47ED-9CFB-0E5EA9334958}"/>
                </a:ext>
              </a:extLst>
            </p:cNvPr>
            <p:cNvSpPr/>
            <p:nvPr/>
          </p:nvSpPr>
          <p:spPr>
            <a:xfrm>
              <a:off x="2882550" y="2920550"/>
              <a:ext cx="56250" cy="66900"/>
            </a:xfrm>
            <a:custGeom>
              <a:avLst/>
              <a:gdLst/>
              <a:ahLst/>
              <a:cxnLst/>
              <a:rect l="l" t="t" r="r" b="b"/>
              <a:pathLst>
                <a:path w="2250" h="2676" extrusionOk="0">
                  <a:moveTo>
                    <a:pt x="1368" y="0"/>
                  </a:moveTo>
                  <a:lnTo>
                    <a:pt x="0" y="547"/>
                  </a:lnTo>
                  <a:lnTo>
                    <a:pt x="882" y="2675"/>
                  </a:lnTo>
                  <a:lnTo>
                    <a:pt x="2249" y="209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6;p28">
              <a:extLst>
                <a:ext uri="{FF2B5EF4-FFF2-40B4-BE49-F238E27FC236}">
                  <a16:creationId xmlns:a16="http://schemas.microsoft.com/office/drawing/2014/main" id="{7C3E4F60-E2AA-4D0E-98D5-74EC9E6306AC}"/>
                </a:ext>
              </a:extLst>
            </p:cNvPr>
            <p:cNvSpPr/>
            <p:nvPr/>
          </p:nvSpPr>
          <p:spPr>
            <a:xfrm>
              <a:off x="2847575" y="2871925"/>
              <a:ext cx="93500" cy="85875"/>
            </a:xfrm>
            <a:custGeom>
              <a:avLst/>
              <a:gdLst/>
              <a:ahLst/>
              <a:cxnLst/>
              <a:rect l="l" t="t" r="r" b="b"/>
              <a:pathLst>
                <a:path w="3740" h="3435" extrusionOk="0">
                  <a:moveTo>
                    <a:pt x="2797" y="0"/>
                  </a:moveTo>
                  <a:cubicBezTo>
                    <a:pt x="1794" y="122"/>
                    <a:pt x="822" y="517"/>
                    <a:pt x="1" y="1155"/>
                  </a:cubicBezTo>
                  <a:lnTo>
                    <a:pt x="943" y="3435"/>
                  </a:lnTo>
                  <a:lnTo>
                    <a:pt x="3740" y="2280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7;p28">
              <a:extLst>
                <a:ext uri="{FF2B5EF4-FFF2-40B4-BE49-F238E27FC236}">
                  <a16:creationId xmlns:a16="http://schemas.microsoft.com/office/drawing/2014/main" id="{01D34C93-7C83-4A1D-8049-39B29B59A0BF}"/>
                </a:ext>
              </a:extLst>
            </p:cNvPr>
            <p:cNvSpPr/>
            <p:nvPr/>
          </p:nvSpPr>
          <p:spPr>
            <a:xfrm>
              <a:off x="2847575" y="2871925"/>
              <a:ext cx="70700" cy="29925"/>
            </a:xfrm>
            <a:custGeom>
              <a:avLst/>
              <a:gdLst/>
              <a:ahLst/>
              <a:cxnLst/>
              <a:rect l="l" t="t" r="r" b="b"/>
              <a:pathLst>
                <a:path w="2828" h="119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2433" y="304"/>
                    <a:pt x="1977" y="578"/>
                    <a:pt x="1521" y="790"/>
                  </a:cubicBezTo>
                  <a:cubicBezTo>
                    <a:pt x="1034" y="973"/>
                    <a:pt x="518" y="1094"/>
                    <a:pt x="1" y="1185"/>
                  </a:cubicBezTo>
                  <a:cubicBezTo>
                    <a:pt x="93" y="1193"/>
                    <a:pt x="186" y="1197"/>
                    <a:pt x="277" y="1197"/>
                  </a:cubicBezTo>
                  <a:cubicBezTo>
                    <a:pt x="1272" y="1197"/>
                    <a:pt x="2215" y="751"/>
                    <a:pt x="28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8;p28">
              <a:extLst>
                <a:ext uri="{FF2B5EF4-FFF2-40B4-BE49-F238E27FC236}">
                  <a16:creationId xmlns:a16="http://schemas.microsoft.com/office/drawing/2014/main" id="{1982334A-A3A9-43E4-9D89-AEA1BEB29D48}"/>
                </a:ext>
              </a:extLst>
            </p:cNvPr>
            <p:cNvSpPr/>
            <p:nvPr/>
          </p:nvSpPr>
          <p:spPr>
            <a:xfrm>
              <a:off x="2874175" y="2899275"/>
              <a:ext cx="20550" cy="48650"/>
            </a:xfrm>
            <a:custGeom>
              <a:avLst/>
              <a:gdLst/>
              <a:ahLst/>
              <a:cxnLst/>
              <a:rect l="l" t="t" r="r" b="b"/>
              <a:pathLst>
                <a:path w="822" h="194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35"/>
                    <a:pt x="183" y="669"/>
                    <a:pt x="335" y="1003"/>
                  </a:cubicBezTo>
                  <a:cubicBezTo>
                    <a:pt x="457" y="1338"/>
                    <a:pt x="609" y="1642"/>
                    <a:pt x="821" y="1946"/>
                  </a:cubicBezTo>
                  <a:cubicBezTo>
                    <a:pt x="761" y="1611"/>
                    <a:pt x="639" y="1246"/>
                    <a:pt x="487" y="943"/>
                  </a:cubicBezTo>
                  <a:cubicBezTo>
                    <a:pt x="365" y="608"/>
                    <a:pt x="21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9;p28">
              <a:extLst>
                <a:ext uri="{FF2B5EF4-FFF2-40B4-BE49-F238E27FC236}">
                  <a16:creationId xmlns:a16="http://schemas.microsoft.com/office/drawing/2014/main" id="{220889A7-207B-43D0-A422-BC072EAB5E57}"/>
                </a:ext>
              </a:extLst>
            </p:cNvPr>
            <p:cNvSpPr/>
            <p:nvPr/>
          </p:nvSpPr>
          <p:spPr>
            <a:xfrm>
              <a:off x="2887850" y="2893950"/>
              <a:ext cx="20550" cy="48650"/>
            </a:xfrm>
            <a:custGeom>
              <a:avLst/>
              <a:gdLst/>
              <a:ahLst/>
              <a:cxnLst/>
              <a:rect l="l" t="t" r="r" b="b"/>
              <a:pathLst>
                <a:path w="822" h="1946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335"/>
                    <a:pt x="153" y="669"/>
                    <a:pt x="335" y="1004"/>
                  </a:cubicBezTo>
                  <a:cubicBezTo>
                    <a:pt x="426" y="1338"/>
                    <a:pt x="609" y="1672"/>
                    <a:pt x="822" y="1946"/>
                  </a:cubicBezTo>
                  <a:cubicBezTo>
                    <a:pt x="730" y="1611"/>
                    <a:pt x="609" y="1277"/>
                    <a:pt x="457" y="943"/>
                  </a:cubicBezTo>
                  <a:cubicBezTo>
                    <a:pt x="335" y="608"/>
                    <a:pt x="18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0;p28">
              <a:extLst>
                <a:ext uri="{FF2B5EF4-FFF2-40B4-BE49-F238E27FC236}">
                  <a16:creationId xmlns:a16="http://schemas.microsoft.com/office/drawing/2014/main" id="{080EA7A5-D5D4-4DA1-911C-45CB86E4B8A9}"/>
                </a:ext>
              </a:extLst>
            </p:cNvPr>
            <p:cNvSpPr/>
            <p:nvPr/>
          </p:nvSpPr>
          <p:spPr>
            <a:xfrm>
              <a:off x="2900775" y="2887875"/>
              <a:ext cx="20550" cy="49425"/>
            </a:xfrm>
            <a:custGeom>
              <a:avLst/>
              <a:gdLst/>
              <a:ahLst/>
              <a:cxnLst/>
              <a:rect l="l" t="t" r="r" b="b"/>
              <a:pathLst>
                <a:path w="822" h="1977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65"/>
                    <a:pt x="183" y="699"/>
                    <a:pt x="335" y="1003"/>
                  </a:cubicBezTo>
                  <a:cubicBezTo>
                    <a:pt x="456" y="1338"/>
                    <a:pt x="608" y="1672"/>
                    <a:pt x="821" y="1976"/>
                  </a:cubicBezTo>
                  <a:cubicBezTo>
                    <a:pt x="760" y="1611"/>
                    <a:pt x="639" y="1277"/>
                    <a:pt x="487" y="943"/>
                  </a:cubicBezTo>
                  <a:cubicBezTo>
                    <a:pt x="365" y="608"/>
                    <a:pt x="213" y="30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1;p28">
              <a:extLst>
                <a:ext uri="{FF2B5EF4-FFF2-40B4-BE49-F238E27FC236}">
                  <a16:creationId xmlns:a16="http://schemas.microsoft.com/office/drawing/2014/main" id="{FCF808A6-491E-4B1A-83CF-7E85806B0A64}"/>
                </a:ext>
              </a:extLst>
            </p:cNvPr>
            <p:cNvSpPr/>
            <p:nvPr/>
          </p:nvSpPr>
          <p:spPr>
            <a:xfrm>
              <a:off x="2909900" y="2879500"/>
              <a:ext cx="22050" cy="53225"/>
            </a:xfrm>
            <a:custGeom>
              <a:avLst/>
              <a:gdLst/>
              <a:ahLst/>
              <a:cxnLst/>
              <a:rect l="l" t="t" r="r" b="b"/>
              <a:pathLst>
                <a:path w="882" h="2129" extrusionOk="0">
                  <a:moveTo>
                    <a:pt x="0" y="1"/>
                  </a:moveTo>
                  <a:cubicBezTo>
                    <a:pt x="91" y="366"/>
                    <a:pt x="213" y="730"/>
                    <a:pt x="365" y="1095"/>
                  </a:cubicBezTo>
                  <a:cubicBezTo>
                    <a:pt x="517" y="1460"/>
                    <a:pt x="669" y="1794"/>
                    <a:pt x="882" y="2129"/>
                  </a:cubicBezTo>
                  <a:cubicBezTo>
                    <a:pt x="821" y="1734"/>
                    <a:pt x="699" y="1369"/>
                    <a:pt x="517" y="1034"/>
                  </a:cubicBezTo>
                  <a:cubicBezTo>
                    <a:pt x="395" y="670"/>
                    <a:pt x="213" y="30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2;p28">
              <a:extLst>
                <a:ext uri="{FF2B5EF4-FFF2-40B4-BE49-F238E27FC236}">
                  <a16:creationId xmlns:a16="http://schemas.microsoft.com/office/drawing/2014/main" id="{20DB084F-AE26-4653-9674-E2BF10853B39}"/>
                </a:ext>
              </a:extLst>
            </p:cNvPr>
            <p:cNvSpPr/>
            <p:nvPr/>
          </p:nvSpPr>
          <p:spPr>
            <a:xfrm>
              <a:off x="2859750" y="2900025"/>
              <a:ext cx="22050" cy="53225"/>
            </a:xfrm>
            <a:custGeom>
              <a:avLst/>
              <a:gdLst/>
              <a:ahLst/>
              <a:cxnLst/>
              <a:rect l="l" t="t" r="r" b="b"/>
              <a:pathLst>
                <a:path w="882" h="2129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365"/>
                    <a:pt x="213" y="730"/>
                    <a:pt x="365" y="1095"/>
                  </a:cubicBezTo>
                  <a:cubicBezTo>
                    <a:pt x="487" y="1460"/>
                    <a:pt x="669" y="1794"/>
                    <a:pt x="882" y="2128"/>
                  </a:cubicBezTo>
                  <a:cubicBezTo>
                    <a:pt x="669" y="1368"/>
                    <a:pt x="365" y="669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3;p28">
              <a:extLst>
                <a:ext uri="{FF2B5EF4-FFF2-40B4-BE49-F238E27FC236}">
                  <a16:creationId xmlns:a16="http://schemas.microsoft.com/office/drawing/2014/main" id="{10689001-7242-4071-BD31-2897D15959A4}"/>
                </a:ext>
              </a:extLst>
            </p:cNvPr>
            <p:cNvSpPr/>
            <p:nvPr/>
          </p:nvSpPr>
          <p:spPr>
            <a:xfrm>
              <a:off x="2709275" y="2944975"/>
              <a:ext cx="608700" cy="534775"/>
            </a:xfrm>
            <a:custGeom>
              <a:avLst/>
              <a:gdLst/>
              <a:ahLst/>
              <a:cxnLst/>
              <a:rect l="l" t="t" r="r" b="b"/>
              <a:pathLst>
                <a:path w="24348" h="21391" extrusionOk="0">
                  <a:moveTo>
                    <a:pt x="12196" y="0"/>
                  </a:moveTo>
                  <a:cubicBezTo>
                    <a:pt x="8732" y="0"/>
                    <a:pt x="5336" y="1691"/>
                    <a:pt x="3284" y="4798"/>
                  </a:cubicBezTo>
                  <a:cubicBezTo>
                    <a:pt x="1" y="9692"/>
                    <a:pt x="1338" y="16349"/>
                    <a:pt x="6262" y="19601"/>
                  </a:cubicBezTo>
                  <a:cubicBezTo>
                    <a:pt x="8079" y="20812"/>
                    <a:pt x="10132" y="21390"/>
                    <a:pt x="12162" y="21390"/>
                  </a:cubicBezTo>
                  <a:cubicBezTo>
                    <a:pt x="15635" y="21390"/>
                    <a:pt x="19043" y="19699"/>
                    <a:pt x="21095" y="16592"/>
                  </a:cubicBezTo>
                  <a:cubicBezTo>
                    <a:pt x="24348" y="11668"/>
                    <a:pt x="23010" y="5042"/>
                    <a:pt x="18086" y="1789"/>
                  </a:cubicBezTo>
                  <a:cubicBezTo>
                    <a:pt x="16269" y="578"/>
                    <a:pt x="14221" y="0"/>
                    <a:pt x="1219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4;p28">
              <a:extLst>
                <a:ext uri="{FF2B5EF4-FFF2-40B4-BE49-F238E27FC236}">
                  <a16:creationId xmlns:a16="http://schemas.microsoft.com/office/drawing/2014/main" id="{006D100F-FC21-4639-9FF0-1EEA81917869}"/>
                </a:ext>
              </a:extLst>
            </p:cNvPr>
            <p:cNvSpPr/>
            <p:nvPr/>
          </p:nvSpPr>
          <p:spPr>
            <a:xfrm>
              <a:off x="2758675" y="2985600"/>
              <a:ext cx="508400" cy="449050"/>
            </a:xfrm>
            <a:custGeom>
              <a:avLst/>
              <a:gdLst/>
              <a:ahLst/>
              <a:cxnLst/>
              <a:rect l="l" t="t" r="r" b="b"/>
              <a:pathLst>
                <a:path w="20336" h="17962" extrusionOk="0">
                  <a:moveTo>
                    <a:pt x="10163" y="0"/>
                  </a:moveTo>
                  <a:cubicBezTo>
                    <a:pt x="6608" y="0"/>
                    <a:pt x="3237" y="2139"/>
                    <a:pt x="1824" y="5636"/>
                  </a:cubicBezTo>
                  <a:cubicBezTo>
                    <a:pt x="1" y="10256"/>
                    <a:pt x="2219" y="15484"/>
                    <a:pt x="6840" y="17307"/>
                  </a:cubicBezTo>
                  <a:cubicBezTo>
                    <a:pt x="7938" y="17751"/>
                    <a:pt x="9073" y="17962"/>
                    <a:pt x="10190" y="17962"/>
                  </a:cubicBezTo>
                  <a:cubicBezTo>
                    <a:pt x="13739" y="17962"/>
                    <a:pt x="17101" y="15837"/>
                    <a:pt x="18512" y="12323"/>
                  </a:cubicBezTo>
                  <a:cubicBezTo>
                    <a:pt x="20335" y="7733"/>
                    <a:pt x="18116" y="2505"/>
                    <a:pt x="13496" y="651"/>
                  </a:cubicBezTo>
                  <a:cubicBezTo>
                    <a:pt x="12403" y="209"/>
                    <a:pt x="11274" y="0"/>
                    <a:pt x="101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5;p28">
              <a:extLst>
                <a:ext uri="{FF2B5EF4-FFF2-40B4-BE49-F238E27FC236}">
                  <a16:creationId xmlns:a16="http://schemas.microsoft.com/office/drawing/2014/main" id="{B5161F2D-1022-45F3-8726-91FA66D5300E}"/>
                </a:ext>
              </a:extLst>
            </p:cNvPr>
            <p:cNvSpPr/>
            <p:nvPr/>
          </p:nvSpPr>
          <p:spPr>
            <a:xfrm>
              <a:off x="2786025" y="2984775"/>
              <a:ext cx="453700" cy="451750"/>
            </a:xfrm>
            <a:custGeom>
              <a:avLst/>
              <a:gdLst/>
              <a:ahLst/>
              <a:cxnLst/>
              <a:rect l="l" t="t" r="r" b="b"/>
              <a:pathLst>
                <a:path w="18148" h="18070" extrusionOk="0">
                  <a:moveTo>
                    <a:pt x="17296" y="5425"/>
                  </a:moveTo>
                  <a:cubicBezTo>
                    <a:pt x="17326" y="5486"/>
                    <a:pt x="17326" y="5517"/>
                    <a:pt x="17357" y="5577"/>
                  </a:cubicBezTo>
                  <a:cubicBezTo>
                    <a:pt x="17357" y="5577"/>
                    <a:pt x="17357" y="5517"/>
                    <a:pt x="17296" y="5425"/>
                  </a:cubicBezTo>
                  <a:close/>
                  <a:moveTo>
                    <a:pt x="9049" y="0"/>
                  </a:moveTo>
                  <a:cubicBezTo>
                    <a:pt x="8434" y="0"/>
                    <a:pt x="7816" y="65"/>
                    <a:pt x="7205" y="197"/>
                  </a:cubicBezTo>
                  <a:cubicBezTo>
                    <a:pt x="6809" y="258"/>
                    <a:pt x="6445" y="380"/>
                    <a:pt x="6080" y="501"/>
                  </a:cubicBezTo>
                  <a:cubicBezTo>
                    <a:pt x="5928" y="592"/>
                    <a:pt x="5715" y="623"/>
                    <a:pt x="5533" y="714"/>
                  </a:cubicBezTo>
                  <a:lnTo>
                    <a:pt x="4986" y="957"/>
                  </a:lnTo>
                  <a:cubicBezTo>
                    <a:pt x="4895" y="1018"/>
                    <a:pt x="4803" y="1048"/>
                    <a:pt x="4712" y="1109"/>
                  </a:cubicBezTo>
                  <a:lnTo>
                    <a:pt x="4469" y="1261"/>
                  </a:lnTo>
                  <a:cubicBezTo>
                    <a:pt x="4287" y="1383"/>
                    <a:pt x="4104" y="1474"/>
                    <a:pt x="3922" y="1596"/>
                  </a:cubicBezTo>
                  <a:cubicBezTo>
                    <a:pt x="3253" y="2082"/>
                    <a:pt x="2615" y="2659"/>
                    <a:pt x="2068" y="3298"/>
                  </a:cubicBezTo>
                  <a:cubicBezTo>
                    <a:pt x="1946" y="3480"/>
                    <a:pt x="1825" y="3662"/>
                    <a:pt x="1673" y="3845"/>
                  </a:cubicBezTo>
                  <a:cubicBezTo>
                    <a:pt x="1551" y="4027"/>
                    <a:pt x="1429" y="4210"/>
                    <a:pt x="1338" y="4392"/>
                  </a:cubicBezTo>
                  <a:cubicBezTo>
                    <a:pt x="852" y="5182"/>
                    <a:pt x="518" y="6003"/>
                    <a:pt x="305" y="6915"/>
                  </a:cubicBezTo>
                  <a:cubicBezTo>
                    <a:pt x="62" y="7827"/>
                    <a:pt x="1" y="8769"/>
                    <a:pt x="62" y="9711"/>
                  </a:cubicBezTo>
                  <a:cubicBezTo>
                    <a:pt x="214" y="11656"/>
                    <a:pt x="973" y="13511"/>
                    <a:pt x="2280" y="14970"/>
                  </a:cubicBezTo>
                  <a:cubicBezTo>
                    <a:pt x="2888" y="15699"/>
                    <a:pt x="3618" y="16307"/>
                    <a:pt x="4439" y="16793"/>
                  </a:cubicBezTo>
                  <a:cubicBezTo>
                    <a:pt x="5198" y="17249"/>
                    <a:pt x="6050" y="17614"/>
                    <a:pt x="6931" y="17827"/>
                  </a:cubicBezTo>
                  <a:cubicBezTo>
                    <a:pt x="7144" y="17857"/>
                    <a:pt x="7357" y="17918"/>
                    <a:pt x="7569" y="17948"/>
                  </a:cubicBezTo>
                  <a:cubicBezTo>
                    <a:pt x="7812" y="17979"/>
                    <a:pt x="8025" y="18009"/>
                    <a:pt x="8238" y="18040"/>
                  </a:cubicBezTo>
                  <a:cubicBezTo>
                    <a:pt x="8664" y="18070"/>
                    <a:pt x="9089" y="18070"/>
                    <a:pt x="9515" y="18070"/>
                  </a:cubicBezTo>
                  <a:cubicBezTo>
                    <a:pt x="9940" y="18040"/>
                    <a:pt x="10366" y="17979"/>
                    <a:pt x="10761" y="17918"/>
                  </a:cubicBezTo>
                  <a:cubicBezTo>
                    <a:pt x="10974" y="17888"/>
                    <a:pt x="11186" y="17827"/>
                    <a:pt x="11369" y="17766"/>
                  </a:cubicBezTo>
                  <a:lnTo>
                    <a:pt x="11673" y="17705"/>
                  </a:lnTo>
                  <a:cubicBezTo>
                    <a:pt x="11764" y="17675"/>
                    <a:pt x="11855" y="17644"/>
                    <a:pt x="11946" y="17614"/>
                  </a:cubicBezTo>
                  <a:lnTo>
                    <a:pt x="12524" y="17401"/>
                  </a:lnTo>
                  <a:cubicBezTo>
                    <a:pt x="12706" y="17340"/>
                    <a:pt x="12858" y="17219"/>
                    <a:pt x="13041" y="17158"/>
                  </a:cubicBezTo>
                  <a:cubicBezTo>
                    <a:pt x="13405" y="16976"/>
                    <a:pt x="13740" y="16793"/>
                    <a:pt x="14044" y="16581"/>
                  </a:cubicBezTo>
                  <a:cubicBezTo>
                    <a:pt x="16202" y="15152"/>
                    <a:pt x="17661" y="12872"/>
                    <a:pt x="18025" y="10289"/>
                  </a:cubicBezTo>
                  <a:cubicBezTo>
                    <a:pt x="18147" y="9438"/>
                    <a:pt x="18147" y="8556"/>
                    <a:pt x="17995" y="7705"/>
                  </a:cubicBezTo>
                  <a:cubicBezTo>
                    <a:pt x="17934" y="7371"/>
                    <a:pt x="17873" y="7067"/>
                    <a:pt x="17782" y="6763"/>
                  </a:cubicBezTo>
                  <a:cubicBezTo>
                    <a:pt x="17752" y="6611"/>
                    <a:pt x="17752" y="6489"/>
                    <a:pt x="17691" y="6398"/>
                  </a:cubicBezTo>
                  <a:cubicBezTo>
                    <a:pt x="17661" y="6276"/>
                    <a:pt x="17630" y="6185"/>
                    <a:pt x="17600" y="6094"/>
                  </a:cubicBezTo>
                  <a:lnTo>
                    <a:pt x="17448" y="5699"/>
                  </a:lnTo>
                  <a:cubicBezTo>
                    <a:pt x="17388" y="5608"/>
                    <a:pt x="17387" y="5548"/>
                    <a:pt x="17387" y="5547"/>
                  </a:cubicBezTo>
                  <a:lnTo>
                    <a:pt x="17387" y="5547"/>
                  </a:lnTo>
                  <a:cubicBezTo>
                    <a:pt x="17387" y="5548"/>
                    <a:pt x="17387" y="5608"/>
                    <a:pt x="17418" y="5699"/>
                  </a:cubicBezTo>
                  <a:lnTo>
                    <a:pt x="17570" y="6094"/>
                  </a:lnTo>
                  <a:lnTo>
                    <a:pt x="17661" y="6398"/>
                  </a:lnTo>
                  <a:cubicBezTo>
                    <a:pt x="17691" y="6520"/>
                    <a:pt x="17721" y="6641"/>
                    <a:pt x="17752" y="6763"/>
                  </a:cubicBezTo>
                  <a:cubicBezTo>
                    <a:pt x="17843" y="7067"/>
                    <a:pt x="17904" y="7401"/>
                    <a:pt x="17934" y="7705"/>
                  </a:cubicBezTo>
                  <a:cubicBezTo>
                    <a:pt x="18056" y="8556"/>
                    <a:pt x="18056" y="9438"/>
                    <a:pt x="17934" y="10289"/>
                  </a:cubicBezTo>
                  <a:cubicBezTo>
                    <a:pt x="17570" y="12812"/>
                    <a:pt x="16141" y="15061"/>
                    <a:pt x="13983" y="16489"/>
                  </a:cubicBezTo>
                  <a:cubicBezTo>
                    <a:pt x="13679" y="16672"/>
                    <a:pt x="13345" y="16885"/>
                    <a:pt x="13010" y="17036"/>
                  </a:cubicBezTo>
                  <a:cubicBezTo>
                    <a:pt x="12828" y="17128"/>
                    <a:pt x="12645" y="17219"/>
                    <a:pt x="12463" y="17280"/>
                  </a:cubicBezTo>
                  <a:lnTo>
                    <a:pt x="11916" y="17462"/>
                  </a:lnTo>
                  <a:cubicBezTo>
                    <a:pt x="11825" y="17523"/>
                    <a:pt x="11734" y="17553"/>
                    <a:pt x="11642" y="17584"/>
                  </a:cubicBezTo>
                  <a:lnTo>
                    <a:pt x="11338" y="17644"/>
                  </a:lnTo>
                  <a:cubicBezTo>
                    <a:pt x="11126" y="17705"/>
                    <a:pt x="10943" y="17736"/>
                    <a:pt x="10761" y="17796"/>
                  </a:cubicBezTo>
                  <a:cubicBezTo>
                    <a:pt x="10335" y="17857"/>
                    <a:pt x="9940" y="17918"/>
                    <a:pt x="9515" y="17918"/>
                  </a:cubicBezTo>
                  <a:cubicBezTo>
                    <a:pt x="9390" y="17927"/>
                    <a:pt x="9265" y="17931"/>
                    <a:pt x="9141" y="17931"/>
                  </a:cubicBezTo>
                  <a:cubicBezTo>
                    <a:pt x="8840" y="17931"/>
                    <a:pt x="8539" y="17909"/>
                    <a:pt x="8238" y="17888"/>
                  </a:cubicBezTo>
                  <a:cubicBezTo>
                    <a:pt x="8025" y="17888"/>
                    <a:pt x="7812" y="17827"/>
                    <a:pt x="7600" y="17796"/>
                  </a:cubicBezTo>
                  <a:cubicBezTo>
                    <a:pt x="7387" y="17766"/>
                    <a:pt x="7174" y="17736"/>
                    <a:pt x="6961" y="17675"/>
                  </a:cubicBezTo>
                  <a:cubicBezTo>
                    <a:pt x="6536" y="17553"/>
                    <a:pt x="6110" y="17432"/>
                    <a:pt x="5715" y="17280"/>
                  </a:cubicBezTo>
                  <a:cubicBezTo>
                    <a:pt x="5290" y="17097"/>
                    <a:pt x="4895" y="16885"/>
                    <a:pt x="4499" y="16641"/>
                  </a:cubicBezTo>
                  <a:cubicBezTo>
                    <a:pt x="3709" y="16185"/>
                    <a:pt x="2980" y="15577"/>
                    <a:pt x="2372" y="14878"/>
                  </a:cubicBezTo>
                  <a:cubicBezTo>
                    <a:pt x="1764" y="14149"/>
                    <a:pt x="1247" y="13328"/>
                    <a:pt x="852" y="12447"/>
                  </a:cubicBezTo>
                  <a:cubicBezTo>
                    <a:pt x="518" y="11565"/>
                    <a:pt x="274" y="10653"/>
                    <a:pt x="214" y="9681"/>
                  </a:cubicBezTo>
                  <a:cubicBezTo>
                    <a:pt x="122" y="8769"/>
                    <a:pt x="214" y="7827"/>
                    <a:pt x="426" y="6945"/>
                  </a:cubicBezTo>
                  <a:cubicBezTo>
                    <a:pt x="548" y="6489"/>
                    <a:pt x="670" y="6064"/>
                    <a:pt x="852" y="5638"/>
                  </a:cubicBezTo>
                  <a:cubicBezTo>
                    <a:pt x="1004" y="5243"/>
                    <a:pt x="1217" y="4848"/>
                    <a:pt x="1460" y="4453"/>
                  </a:cubicBezTo>
                  <a:cubicBezTo>
                    <a:pt x="1551" y="4270"/>
                    <a:pt x="1673" y="4088"/>
                    <a:pt x="1794" y="3906"/>
                  </a:cubicBezTo>
                  <a:cubicBezTo>
                    <a:pt x="1916" y="3754"/>
                    <a:pt x="2037" y="3571"/>
                    <a:pt x="2189" y="3389"/>
                  </a:cubicBezTo>
                  <a:cubicBezTo>
                    <a:pt x="2463" y="3055"/>
                    <a:pt x="2736" y="2751"/>
                    <a:pt x="3040" y="2477"/>
                  </a:cubicBezTo>
                  <a:cubicBezTo>
                    <a:pt x="3344" y="2203"/>
                    <a:pt x="3679" y="1930"/>
                    <a:pt x="4013" y="1687"/>
                  </a:cubicBezTo>
                  <a:cubicBezTo>
                    <a:pt x="4195" y="1596"/>
                    <a:pt x="4347" y="1474"/>
                    <a:pt x="4530" y="1383"/>
                  </a:cubicBezTo>
                  <a:lnTo>
                    <a:pt x="4803" y="1231"/>
                  </a:lnTo>
                  <a:cubicBezTo>
                    <a:pt x="4864" y="1170"/>
                    <a:pt x="4955" y="1140"/>
                    <a:pt x="5046" y="1079"/>
                  </a:cubicBezTo>
                  <a:lnTo>
                    <a:pt x="5594" y="836"/>
                  </a:lnTo>
                  <a:cubicBezTo>
                    <a:pt x="5746" y="744"/>
                    <a:pt x="5958" y="684"/>
                    <a:pt x="6141" y="623"/>
                  </a:cubicBezTo>
                  <a:cubicBezTo>
                    <a:pt x="7084" y="280"/>
                    <a:pt x="8067" y="111"/>
                    <a:pt x="9055" y="111"/>
                  </a:cubicBezTo>
                  <a:cubicBezTo>
                    <a:pt x="9817" y="111"/>
                    <a:pt x="10584" y="212"/>
                    <a:pt x="11338" y="410"/>
                  </a:cubicBezTo>
                  <a:cubicBezTo>
                    <a:pt x="12433" y="684"/>
                    <a:pt x="13466" y="1170"/>
                    <a:pt x="14408" y="1869"/>
                  </a:cubicBezTo>
                  <a:cubicBezTo>
                    <a:pt x="15107" y="2355"/>
                    <a:pt x="15715" y="2963"/>
                    <a:pt x="16232" y="3662"/>
                  </a:cubicBezTo>
                  <a:cubicBezTo>
                    <a:pt x="16445" y="3906"/>
                    <a:pt x="16597" y="4179"/>
                    <a:pt x="16779" y="4453"/>
                  </a:cubicBezTo>
                  <a:cubicBezTo>
                    <a:pt x="16840" y="4574"/>
                    <a:pt x="16901" y="4665"/>
                    <a:pt x="16962" y="4787"/>
                  </a:cubicBezTo>
                  <a:lnTo>
                    <a:pt x="17114" y="5061"/>
                  </a:lnTo>
                  <a:lnTo>
                    <a:pt x="17296" y="5425"/>
                  </a:lnTo>
                  <a:cubicBezTo>
                    <a:pt x="17266" y="5334"/>
                    <a:pt x="17205" y="5213"/>
                    <a:pt x="17144" y="5061"/>
                  </a:cubicBezTo>
                  <a:lnTo>
                    <a:pt x="16992" y="4757"/>
                  </a:lnTo>
                  <a:cubicBezTo>
                    <a:pt x="16931" y="4665"/>
                    <a:pt x="16870" y="4544"/>
                    <a:pt x="16810" y="4422"/>
                  </a:cubicBezTo>
                  <a:cubicBezTo>
                    <a:pt x="16658" y="4149"/>
                    <a:pt x="16475" y="3906"/>
                    <a:pt x="16293" y="3632"/>
                  </a:cubicBezTo>
                  <a:cubicBezTo>
                    <a:pt x="15776" y="2933"/>
                    <a:pt x="15138" y="2325"/>
                    <a:pt x="14439" y="1808"/>
                  </a:cubicBezTo>
                  <a:cubicBezTo>
                    <a:pt x="12873" y="634"/>
                    <a:pt x="10975" y="0"/>
                    <a:pt x="90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;p28">
              <a:extLst>
                <a:ext uri="{FF2B5EF4-FFF2-40B4-BE49-F238E27FC236}">
                  <a16:creationId xmlns:a16="http://schemas.microsoft.com/office/drawing/2014/main" id="{2F0C5489-C482-4306-BE5D-93719975199D}"/>
                </a:ext>
              </a:extLst>
            </p:cNvPr>
            <p:cNvSpPr/>
            <p:nvPr/>
          </p:nvSpPr>
          <p:spPr>
            <a:xfrm>
              <a:off x="3153050" y="3113800"/>
              <a:ext cx="68425" cy="31700"/>
            </a:xfrm>
            <a:custGeom>
              <a:avLst/>
              <a:gdLst/>
              <a:ahLst/>
              <a:cxnLst/>
              <a:rect l="l" t="t" r="r" b="b"/>
              <a:pathLst>
                <a:path w="2737" h="1268" extrusionOk="0">
                  <a:moveTo>
                    <a:pt x="2649" y="0"/>
                  </a:moveTo>
                  <a:cubicBezTo>
                    <a:pt x="2474" y="0"/>
                    <a:pt x="1924" y="200"/>
                    <a:pt x="1308" y="508"/>
                  </a:cubicBezTo>
                  <a:cubicBezTo>
                    <a:pt x="822" y="690"/>
                    <a:pt x="396" y="963"/>
                    <a:pt x="1" y="1267"/>
                  </a:cubicBezTo>
                  <a:cubicBezTo>
                    <a:pt x="518" y="1176"/>
                    <a:pt x="974" y="1024"/>
                    <a:pt x="1430" y="781"/>
                  </a:cubicBezTo>
                  <a:cubicBezTo>
                    <a:pt x="2159" y="447"/>
                    <a:pt x="2737" y="112"/>
                    <a:pt x="2706" y="21"/>
                  </a:cubicBezTo>
                  <a:cubicBezTo>
                    <a:pt x="2701" y="7"/>
                    <a:pt x="2682" y="0"/>
                    <a:pt x="26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7;p28">
              <a:extLst>
                <a:ext uri="{FF2B5EF4-FFF2-40B4-BE49-F238E27FC236}">
                  <a16:creationId xmlns:a16="http://schemas.microsoft.com/office/drawing/2014/main" id="{98C6EF67-2DF8-46EB-AD6C-CB435E7DDCD9}"/>
                </a:ext>
              </a:extLst>
            </p:cNvPr>
            <p:cNvSpPr/>
            <p:nvPr/>
          </p:nvSpPr>
          <p:spPr>
            <a:xfrm>
              <a:off x="3158375" y="3263250"/>
              <a:ext cx="70700" cy="25775"/>
            </a:xfrm>
            <a:custGeom>
              <a:avLst/>
              <a:gdLst/>
              <a:ahLst/>
              <a:cxnLst/>
              <a:rect l="l" t="t" r="r" b="b"/>
              <a:pathLst>
                <a:path w="2828" h="1031" extrusionOk="0">
                  <a:moveTo>
                    <a:pt x="1" y="1"/>
                  </a:moveTo>
                  <a:lnTo>
                    <a:pt x="1" y="1"/>
                  </a:lnTo>
                  <a:cubicBezTo>
                    <a:pt x="426" y="274"/>
                    <a:pt x="882" y="487"/>
                    <a:pt x="1368" y="639"/>
                  </a:cubicBezTo>
                  <a:cubicBezTo>
                    <a:pt x="1981" y="884"/>
                    <a:pt x="2514" y="1030"/>
                    <a:pt x="2714" y="1030"/>
                  </a:cubicBezTo>
                  <a:cubicBezTo>
                    <a:pt x="2762" y="1030"/>
                    <a:pt x="2791" y="1022"/>
                    <a:pt x="2797" y="1004"/>
                  </a:cubicBezTo>
                  <a:cubicBezTo>
                    <a:pt x="2827" y="913"/>
                    <a:pt x="2220" y="639"/>
                    <a:pt x="1460" y="365"/>
                  </a:cubicBezTo>
                  <a:cubicBezTo>
                    <a:pt x="1004" y="183"/>
                    <a:pt x="517" y="6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8;p28">
              <a:extLst>
                <a:ext uri="{FF2B5EF4-FFF2-40B4-BE49-F238E27FC236}">
                  <a16:creationId xmlns:a16="http://schemas.microsoft.com/office/drawing/2014/main" id="{60144091-EC08-414B-A3F3-8351D511D858}"/>
                </a:ext>
              </a:extLst>
            </p:cNvPr>
            <p:cNvSpPr/>
            <p:nvPr/>
          </p:nvSpPr>
          <p:spPr>
            <a:xfrm>
              <a:off x="3079350" y="3349875"/>
              <a:ext cx="34225" cy="67700"/>
            </a:xfrm>
            <a:custGeom>
              <a:avLst/>
              <a:gdLst/>
              <a:ahLst/>
              <a:cxnLst/>
              <a:rect l="l" t="t" r="r" b="b"/>
              <a:pathLst>
                <a:path w="1369" h="2708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487"/>
                    <a:pt x="274" y="973"/>
                    <a:pt x="517" y="1399"/>
                  </a:cubicBezTo>
                  <a:cubicBezTo>
                    <a:pt x="843" y="2140"/>
                    <a:pt x="1169" y="2707"/>
                    <a:pt x="1270" y="2707"/>
                  </a:cubicBezTo>
                  <a:cubicBezTo>
                    <a:pt x="1272" y="2707"/>
                    <a:pt x="1275" y="2707"/>
                    <a:pt x="1277" y="2706"/>
                  </a:cubicBezTo>
                  <a:cubicBezTo>
                    <a:pt x="1368" y="2645"/>
                    <a:pt x="1156" y="2007"/>
                    <a:pt x="760" y="1277"/>
                  </a:cubicBezTo>
                  <a:cubicBezTo>
                    <a:pt x="578" y="822"/>
                    <a:pt x="304" y="396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9;p28">
              <a:extLst>
                <a:ext uri="{FF2B5EF4-FFF2-40B4-BE49-F238E27FC236}">
                  <a16:creationId xmlns:a16="http://schemas.microsoft.com/office/drawing/2014/main" id="{C14FD9F1-369E-4DF6-9587-9E109B3CCA05}"/>
                </a:ext>
              </a:extLst>
            </p:cNvPr>
            <p:cNvSpPr/>
            <p:nvPr/>
          </p:nvSpPr>
          <p:spPr>
            <a:xfrm>
              <a:off x="2934975" y="3356725"/>
              <a:ext cx="27375" cy="69950"/>
            </a:xfrm>
            <a:custGeom>
              <a:avLst/>
              <a:gdLst/>
              <a:ahLst/>
              <a:cxnLst/>
              <a:rect l="l" t="t" r="r" b="b"/>
              <a:pathLst>
                <a:path w="1095" h="2798" extrusionOk="0">
                  <a:moveTo>
                    <a:pt x="1095" y="0"/>
                  </a:moveTo>
                  <a:cubicBezTo>
                    <a:pt x="791" y="396"/>
                    <a:pt x="608" y="851"/>
                    <a:pt x="456" y="1338"/>
                  </a:cubicBezTo>
                  <a:cubicBezTo>
                    <a:pt x="183" y="2098"/>
                    <a:pt x="0" y="2766"/>
                    <a:pt x="92" y="2797"/>
                  </a:cubicBezTo>
                  <a:cubicBezTo>
                    <a:pt x="94" y="2797"/>
                    <a:pt x="96" y="2798"/>
                    <a:pt x="98" y="2798"/>
                  </a:cubicBezTo>
                  <a:cubicBezTo>
                    <a:pt x="195" y="2798"/>
                    <a:pt x="463" y="2171"/>
                    <a:pt x="730" y="1429"/>
                  </a:cubicBezTo>
                  <a:cubicBezTo>
                    <a:pt x="912" y="973"/>
                    <a:pt x="1034" y="487"/>
                    <a:pt x="1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0;p28">
              <a:extLst>
                <a:ext uri="{FF2B5EF4-FFF2-40B4-BE49-F238E27FC236}">
                  <a16:creationId xmlns:a16="http://schemas.microsoft.com/office/drawing/2014/main" id="{58DA0A51-CAEC-4479-8954-BA82E2036551}"/>
                </a:ext>
              </a:extLst>
            </p:cNvPr>
            <p:cNvSpPr/>
            <p:nvPr/>
          </p:nvSpPr>
          <p:spPr>
            <a:xfrm>
              <a:off x="2806550" y="3278450"/>
              <a:ext cx="67650" cy="33225"/>
            </a:xfrm>
            <a:custGeom>
              <a:avLst/>
              <a:gdLst/>
              <a:ahLst/>
              <a:cxnLst/>
              <a:rect l="l" t="t" r="r" b="b"/>
              <a:pathLst>
                <a:path w="2706" h="1329" extrusionOk="0">
                  <a:moveTo>
                    <a:pt x="2706" y="1"/>
                  </a:moveTo>
                  <a:lnTo>
                    <a:pt x="2706" y="1"/>
                  </a:lnTo>
                  <a:cubicBezTo>
                    <a:pt x="2219" y="122"/>
                    <a:pt x="1733" y="305"/>
                    <a:pt x="1307" y="548"/>
                  </a:cubicBezTo>
                  <a:cubicBezTo>
                    <a:pt x="578" y="852"/>
                    <a:pt x="0" y="1216"/>
                    <a:pt x="31" y="1308"/>
                  </a:cubicBezTo>
                  <a:cubicBezTo>
                    <a:pt x="36" y="1322"/>
                    <a:pt x="55" y="1329"/>
                    <a:pt x="87" y="1329"/>
                  </a:cubicBezTo>
                  <a:cubicBezTo>
                    <a:pt x="261" y="1329"/>
                    <a:pt x="813" y="1125"/>
                    <a:pt x="1429" y="791"/>
                  </a:cubicBezTo>
                  <a:cubicBezTo>
                    <a:pt x="1885" y="609"/>
                    <a:pt x="2311" y="335"/>
                    <a:pt x="2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1;p28">
              <a:extLst>
                <a:ext uri="{FF2B5EF4-FFF2-40B4-BE49-F238E27FC236}">
                  <a16:creationId xmlns:a16="http://schemas.microsoft.com/office/drawing/2014/main" id="{8BBD4299-A98C-4125-88C3-654E1CF290B7}"/>
                </a:ext>
              </a:extLst>
            </p:cNvPr>
            <p:cNvSpPr/>
            <p:nvPr/>
          </p:nvSpPr>
          <p:spPr>
            <a:xfrm>
              <a:off x="2795150" y="3136450"/>
              <a:ext cx="71450" cy="25000"/>
            </a:xfrm>
            <a:custGeom>
              <a:avLst/>
              <a:gdLst/>
              <a:ahLst/>
              <a:cxnLst/>
              <a:rect l="l" t="t" r="r" b="b"/>
              <a:pathLst>
                <a:path w="2858" h="1000" extrusionOk="0">
                  <a:moveTo>
                    <a:pt x="119" y="1"/>
                  </a:moveTo>
                  <a:cubicBezTo>
                    <a:pt x="68" y="1"/>
                    <a:pt x="37" y="9"/>
                    <a:pt x="31" y="27"/>
                  </a:cubicBezTo>
                  <a:cubicBezTo>
                    <a:pt x="1" y="118"/>
                    <a:pt x="608" y="392"/>
                    <a:pt x="1399" y="635"/>
                  </a:cubicBezTo>
                  <a:cubicBezTo>
                    <a:pt x="1855" y="817"/>
                    <a:pt x="2341" y="939"/>
                    <a:pt x="2858" y="1000"/>
                  </a:cubicBezTo>
                  <a:cubicBezTo>
                    <a:pt x="2432" y="726"/>
                    <a:pt x="1976" y="513"/>
                    <a:pt x="1490" y="361"/>
                  </a:cubicBezTo>
                  <a:cubicBezTo>
                    <a:pt x="880" y="142"/>
                    <a:pt x="329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2;p28">
              <a:extLst>
                <a:ext uri="{FF2B5EF4-FFF2-40B4-BE49-F238E27FC236}">
                  <a16:creationId xmlns:a16="http://schemas.microsoft.com/office/drawing/2014/main" id="{DE861F7C-495D-4522-94A9-3B5DE58C045E}"/>
                </a:ext>
              </a:extLst>
            </p:cNvPr>
            <p:cNvSpPr/>
            <p:nvPr/>
          </p:nvSpPr>
          <p:spPr>
            <a:xfrm>
              <a:off x="2908375" y="3006300"/>
              <a:ext cx="34975" cy="66250"/>
            </a:xfrm>
            <a:custGeom>
              <a:avLst/>
              <a:gdLst/>
              <a:ahLst/>
              <a:cxnLst/>
              <a:rect l="l" t="t" r="r" b="b"/>
              <a:pathLst>
                <a:path w="1399" h="2650" extrusionOk="0">
                  <a:moveTo>
                    <a:pt x="103" y="1"/>
                  </a:moveTo>
                  <a:cubicBezTo>
                    <a:pt x="98" y="1"/>
                    <a:pt x="95" y="2"/>
                    <a:pt x="92" y="5"/>
                  </a:cubicBezTo>
                  <a:cubicBezTo>
                    <a:pt x="1" y="35"/>
                    <a:pt x="244" y="643"/>
                    <a:pt x="608" y="1373"/>
                  </a:cubicBezTo>
                  <a:cubicBezTo>
                    <a:pt x="821" y="1829"/>
                    <a:pt x="1095" y="2254"/>
                    <a:pt x="1399" y="2649"/>
                  </a:cubicBezTo>
                  <a:cubicBezTo>
                    <a:pt x="1308" y="2163"/>
                    <a:pt x="1125" y="1677"/>
                    <a:pt x="882" y="1251"/>
                  </a:cubicBezTo>
                  <a:cubicBezTo>
                    <a:pt x="535" y="557"/>
                    <a:pt x="188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3;p28">
              <a:extLst>
                <a:ext uri="{FF2B5EF4-FFF2-40B4-BE49-F238E27FC236}">
                  <a16:creationId xmlns:a16="http://schemas.microsoft.com/office/drawing/2014/main" id="{F1C6E398-0CC0-40E9-993C-9AB9E8F806D9}"/>
                </a:ext>
              </a:extLst>
            </p:cNvPr>
            <p:cNvSpPr/>
            <p:nvPr/>
          </p:nvSpPr>
          <p:spPr>
            <a:xfrm>
              <a:off x="3061125" y="2992700"/>
              <a:ext cx="25100" cy="70725"/>
            </a:xfrm>
            <a:custGeom>
              <a:avLst/>
              <a:gdLst/>
              <a:ahLst/>
              <a:cxnLst/>
              <a:rect l="l" t="t" r="r" b="b"/>
              <a:pathLst>
                <a:path w="1004" h="2829" extrusionOk="0">
                  <a:moveTo>
                    <a:pt x="905" y="1"/>
                  </a:moveTo>
                  <a:cubicBezTo>
                    <a:pt x="808" y="1"/>
                    <a:pt x="541" y="598"/>
                    <a:pt x="304" y="1370"/>
                  </a:cubicBezTo>
                  <a:cubicBezTo>
                    <a:pt x="122" y="1826"/>
                    <a:pt x="30" y="2342"/>
                    <a:pt x="0" y="2829"/>
                  </a:cubicBezTo>
                  <a:cubicBezTo>
                    <a:pt x="243" y="2403"/>
                    <a:pt x="456" y="1947"/>
                    <a:pt x="578" y="1461"/>
                  </a:cubicBezTo>
                  <a:cubicBezTo>
                    <a:pt x="851" y="701"/>
                    <a:pt x="1003" y="32"/>
                    <a:pt x="912" y="2"/>
                  </a:cubicBezTo>
                  <a:cubicBezTo>
                    <a:pt x="910" y="1"/>
                    <a:pt x="907" y="1"/>
                    <a:pt x="9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4;p28">
              <a:extLst>
                <a:ext uri="{FF2B5EF4-FFF2-40B4-BE49-F238E27FC236}">
                  <a16:creationId xmlns:a16="http://schemas.microsoft.com/office/drawing/2014/main" id="{F01B5DF2-0DF2-4355-852E-C34822FCE147}"/>
                </a:ext>
              </a:extLst>
            </p:cNvPr>
            <p:cNvSpPr/>
            <p:nvPr/>
          </p:nvSpPr>
          <p:spPr>
            <a:xfrm>
              <a:off x="3150775" y="3105525"/>
              <a:ext cx="66900" cy="34650"/>
            </a:xfrm>
            <a:custGeom>
              <a:avLst/>
              <a:gdLst/>
              <a:ahLst/>
              <a:cxnLst/>
              <a:rect l="l" t="t" r="r" b="b"/>
              <a:pathLst>
                <a:path w="2676" h="1386" extrusionOk="0">
                  <a:moveTo>
                    <a:pt x="2572" y="0"/>
                  </a:moveTo>
                  <a:cubicBezTo>
                    <a:pt x="2415" y="0"/>
                    <a:pt x="1854" y="248"/>
                    <a:pt x="1247" y="565"/>
                  </a:cubicBezTo>
                  <a:cubicBezTo>
                    <a:pt x="791" y="778"/>
                    <a:pt x="365" y="1051"/>
                    <a:pt x="1" y="1386"/>
                  </a:cubicBezTo>
                  <a:cubicBezTo>
                    <a:pt x="457" y="1264"/>
                    <a:pt x="943" y="1051"/>
                    <a:pt x="1369" y="808"/>
                  </a:cubicBezTo>
                  <a:cubicBezTo>
                    <a:pt x="2098" y="443"/>
                    <a:pt x="2676" y="109"/>
                    <a:pt x="2615" y="18"/>
                  </a:cubicBezTo>
                  <a:cubicBezTo>
                    <a:pt x="2611" y="6"/>
                    <a:pt x="2596" y="0"/>
                    <a:pt x="25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5;p28">
              <a:extLst>
                <a:ext uri="{FF2B5EF4-FFF2-40B4-BE49-F238E27FC236}">
                  <a16:creationId xmlns:a16="http://schemas.microsoft.com/office/drawing/2014/main" id="{A247B939-F4B0-44C8-9A48-520F5C70EC6F}"/>
                </a:ext>
              </a:extLst>
            </p:cNvPr>
            <p:cNvSpPr/>
            <p:nvPr/>
          </p:nvSpPr>
          <p:spPr>
            <a:xfrm>
              <a:off x="2741200" y="3020100"/>
              <a:ext cx="98050" cy="297125"/>
            </a:xfrm>
            <a:custGeom>
              <a:avLst/>
              <a:gdLst/>
              <a:ahLst/>
              <a:cxnLst/>
              <a:rect l="l" t="t" r="r" b="b"/>
              <a:pathLst>
                <a:path w="3922" h="11885" extrusionOk="0">
                  <a:moveTo>
                    <a:pt x="3921" y="0"/>
                  </a:moveTo>
                  <a:lnTo>
                    <a:pt x="3921" y="0"/>
                  </a:lnTo>
                  <a:cubicBezTo>
                    <a:pt x="3921" y="0"/>
                    <a:pt x="3861" y="31"/>
                    <a:pt x="3800" y="61"/>
                  </a:cubicBezTo>
                  <a:cubicBezTo>
                    <a:pt x="3739" y="122"/>
                    <a:pt x="3648" y="213"/>
                    <a:pt x="3526" y="335"/>
                  </a:cubicBezTo>
                  <a:cubicBezTo>
                    <a:pt x="3192" y="638"/>
                    <a:pt x="2858" y="1003"/>
                    <a:pt x="2584" y="1368"/>
                  </a:cubicBezTo>
                  <a:cubicBezTo>
                    <a:pt x="669" y="3830"/>
                    <a:pt x="0" y="7082"/>
                    <a:pt x="791" y="10091"/>
                  </a:cubicBezTo>
                  <a:cubicBezTo>
                    <a:pt x="882" y="10547"/>
                    <a:pt x="1034" y="11003"/>
                    <a:pt x="1216" y="11429"/>
                  </a:cubicBezTo>
                  <a:cubicBezTo>
                    <a:pt x="1277" y="11581"/>
                    <a:pt x="1338" y="11702"/>
                    <a:pt x="1399" y="11763"/>
                  </a:cubicBezTo>
                  <a:cubicBezTo>
                    <a:pt x="1399" y="11794"/>
                    <a:pt x="1429" y="11854"/>
                    <a:pt x="1459" y="11885"/>
                  </a:cubicBezTo>
                  <a:cubicBezTo>
                    <a:pt x="1399" y="11733"/>
                    <a:pt x="1338" y="11550"/>
                    <a:pt x="1277" y="11399"/>
                  </a:cubicBezTo>
                  <a:cubicBezTo>
                    <a:pt x="1125" y="10973"/>
                    <a:pt x="973" y="10517"/>
                    <a:pt x="882" y="10091"/>
                  </a:cubicBezTo>
                  <a:cubicBezTo>
                    <a:pt x="152" y="7082"/>
                    <a:pt x="821" y="3891"/>
                    <a:pt x="2675" y="1429"/>
                  </a:cubicBezTo>
                  <a:cubicBezTo>
                    <a:pt x="2949" y="1064"/>
                    <a:pt x="3253" y="699"/>
                    <a:pt x="3557" y="365"/>
                  </a:cubicBezTo>
                  <a:cubicBezTo>
                    <a:pt x="3678" y="243"/>
                    <a:pt x="3800" y="122"/>
                    <a:pt x="3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6;p28">
              <a:extLst>
                <a:ext uri="{FF2B5EF4-FFF2-40B4-BE49-F238E27FC236}">
                  <a16:creationId xmlns:a16="http://schemas.microsoft.com/office/drawing/2014/main" id="{5F7E885D-B64A-4896-9CC1-C1CD86FDF437}"/>
                </a:ext>
              </a:extLst>
            </p:cNvPr>
            <p:cNvSpPr/>
            <p:nvPr/>
          </p:nvSpPr>
          <p:spPr>
            <a:xfrm>
              <a:off x="2855950" y="2978300"/>
              <a:ext cx="46375" cy="26625"/>
            </a:xfrm>
            <a:custGeom>
              <a:avLst/>
              <a:gdLst/>
              <a:ahLst/>
              <a:cxnLst/>
              <a:rect l="l" t="t" r="r" b="b"/>
              <a:pathLst>
                <a:path w="1855" h="1065" extrusionOk="0">
                  <a:moveTo>
                    <a:pt x="1854" y="0"/>
                  </a:moveTo>
                  <a:cubicBezTo>
                    <a:pt x="1490" y="92"/>
                    <a:pt x="1186" y="244"/>
                    <a:pt x="882" y="426"/>
                  </a:cubicBezTo>
                  <a:cubicBezTo>
                    <a:pt x="547" y="608"/>
                    <a:pt x="274" y="821"/>
                    <a:pt x="0" y="1064"/>
                  </a:cubicBezTo>
                  <a:cubicBezTo>
                    <a:pt x="335" y="943"/>
                    <a:pt x="669" y="760"/>
                    <a:pt x="942" y="578"/>
                  </a:cubicBezTo>
                  <a:cubicBezTo>
                    <a:pt x="1277" y="396"/>
                    <a:pt x="1581" y="213"/>
                    <a:pt x="1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7;p28">
              <a:extLst>
                <a:ext uri="{FF2B5EF4-FFF2-40B4-BE49-F238E27FC236}">
                  <a16:creationId xmlns:a16="http://schemas.microsoft.com/office/drawing/2014/main" id="{59C47F5C-2488-42F2-BF9B-BFA4A4FB3C52}"/>
                </a:ext>
              </a:extLst>
            </p:cNvPr>
            <p:cNvSpPr/>
            <p:nvPr/>
          </p:nvSpPr>
          <p:spPr>
            <a:xfrm>
              <a:off x="2899250" y="3041375"/>
              <a:ext cx="419075" cy="409675"/>
            </a:xfrm>
            <a:custGeom>
              <a:avLst/>
              <a:gdLst/>
              <a:ahLst/>
              <a:cxnLst/>
              <a:rect l="l" t="t" r="r" b="b"/>
              <a:pathLst>
                <a:path w="16763" h="16387" extrusionOk="0">
                  <a:moveTo>
                    <a:pt x="10487" y="0"/>
                  </a:moveTo>
                  <a:cubicBezTo>
                    <a:pt x="10488" y="0"/>
                    <a:pt x="10744" y="236"/>
                    <a:pt x="11124" y="663"/>
                  </a:cubicBezTo>
                  <a:lnTo>
                    <a:pt x="11124" y="663"/>
                  </a:lnTo>
                  <a:cubicBezTo>
                    <a:pt x="10752" y="232"/>
                    <a:pt x="10488" y="0"/>
                    <a:pt x="10487" y="0"/>
                  </a:cubicBezTo>
                  <a:close/>
                  <a:moveTo>
                    <a:pt x="11124" y="663"/>
                  </a:moveTo>
                  <a:cubicBezTo>
                    <a:pt x="12527" y="2288"/>
                    <a:pt x="15460" y="6757"/>
                    <a:pt x="11521" y="12402"/>
                  </a:cubicBezTo>
                  <a:cubicBezTo>
                    <a:pt x="10305" y="14195"/>
                    <a:pt x="8451" y="14955"/>
                    <a:pt x="6992" y="15411"/>
                  </a:cubicBezTo>
                  <a:cubicBezTo>
                    <a:pt x="6183" y="15654"/>
                    <a:pt x="5397" y="15749"/>
                    <a:pt x="4661" y="15749"/>
                  </a:cubicBezTo>
                  <a:cubicBezTo>
                    <a:pt x="1998" y="15749"/>
                    <a:pt x="1" y="14499"/>
                    <a:pt x="1" y="14499"/>
                  </a:cubicBezTo>
                  <a:lnTo>
                    <a:pt x="1" y="14499"/>
                  </a:lnTo>
                  <a:cubicBezTo>
                    <a:pt x="1" y="14499"/>
                    <a:pt x="2706" y="16387"/>
                    <a:pt x="5998" y="16387"/>
                  </a:cubicBezTo>
                  <a:cubicBezTo>
                    <a:pt x="8055" y="16387"/>
                    <a:pt x="10342" y="15649"/>
                    <a:pt x="12341" y="13253"/>
                  </a:cubicBezTo>
                  <a:cubicBezTo>
                    <a:pt x="16762" y="7943"/>
                    <a:pt x="12775" y="2512"/>
                    <a:pt x="11124" y="663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8;p28">
              <a:extLst>
                <a:ext uri="{FF2B5EF4-FFF2-40B4-BE49-F238E27FC236}">
                  <a16:creationId xmlns:a16="http://schemas.microsoft.com/office/drawing/2014/main" id="{C1B6247F-8689-4F31-AD04-9DF01CFBAF8F}"/>
                </a:ext>
              </a:extLst>
            </p:cNvPr>
            <p:cNvSpPr/>
            <p:nvPr/>
          </p:nvSpPr>
          <p:spPr>
            <a:xfrm>
              <a:off x="3022350" y="3076325"/>
              <a:ext cx="44875" cy="169050"/>
            </a:xfrm>
            <a:custGeom>
              <a:avLst/>
              <a:gdLst/>
              <a:ahLst/>
              <a:cxnLst/>
              <a:rect l="l" t="t" r="r" b="b"/>
              <a:pathLst>
                <a:path w="1795" h="6762" extrusionOk="0">
                  <a:moveTo>
                    <a:pt x="92" y="0"/>
                  </a:moveTo>
                  <a:lnTo>
                    <a:pt x="1" y="6657"/>
                  </a:lnTo>
                  <a:cubicBezTo>
                    <a:pt x="153" y="6728"/>
                    <a:pt x="312" y="6762"/>
                    <a:pt x="468" y="6762"/>
                  </a:cubicBezTo>
                  <a:cubicBezTo>
                    <a:pt x="781" y="6762"/>
                    <a:pt x="1085" y="6627"/>
                    <a:pt x="1308" y="6384"/>
                  </a:cubicBezTo>
                  <a:cubicBezTo>
                    <a:pt x="1642" y="6049"/>
                    <a:pt x="1794" y="5563"/>
                    <a:pt x="1794" y="5076"/>
                  </a:cubicBezTo>
                  <a:cubicBezTo>
                    <a:pt x="1764" y="4590"/>
                    <a:pt x="1673" y="4134"/>
                    <a:pt x="1521" y="3678"/>
                  </a:cubicBezTo>
                  <a:cubicBezTo>
                    <a:pt x="1125" y="2432"/>
                    <a:pt x="639" y="1186"/>
                    <a:pt x="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9;p28">
              <a:extLst>
                <a:ext uri="{FF2B5EF4-FFF2-40B4-BE49-F238E27FC236}">
                  <a16:creationId xmlns:a16="http://schemas.microsoft.com/office/drawing/2014/main" id="{D06ECDCC-44E2-4D52-B988-54D1CFFC8C7E}"/>
                </a:ext>
              </a:extLst>
            </p:cNvPr>
            <p:cNvSpPr/>
            <p:nvPr/>
          </p:nvSpPr>
          <p:spPr>
            <a:xfrm>
              <a:off x="3001850" y="3037575"/>
              <a:ext cx="36500" cy="179350"/>
            </a:xfrm>
            <a:custGeom>
              <a:avLst/>
              <a:gdLst/>
              <a:ahLst/>
              <a:cxnLst/>
              <a:rect l="l" t="t" r="r" b="b"/>
              <a:pathLst>
                <a:path w="1460" h="7174" extrusionOk="0">
                  <a:moveTo>
                    <a:pt x="882" y="0"/>
                  </a:moveTo>
                  <a:lnTo>
                    <a:pt x="0" y="6353"/>
                  </a:lnTo>
                  <a:lnTo>
                    <a:pt x="638" y="7174"/>
                  </a:lnTo>
                  <a:lnTo>
                    <a:pt x="1459" y="6505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0;p28">
              <a:extLst>
                <a:ext uri="{FF2B5EF4-FFF2-40B4-BE49-F238E27FC236}">
                  <a16:creationId xmlns:a16="http://schemas.microsoft.com/office/drawing/2014/main" id="{EADB2FC0-252F-4CEE-B169-4B6D5C7B6E69}"/>
                </a:ext>
              </a:extLst>
            </p:cNvPr>
            <p:cNvSpPr/>
            <p:nvPr/>
          </p:nvSpPr>
          <p:spPr>
            <a:xfrm>
              <a:off x="3022350" y="3037575"/>
              <a:ext cx="16000" cy="162625"/>
            </a:xfrm>
            <a:custGeom>
              <a:avLst/>
              <a:gdLst/>
              <a:ahLst/>
              <a:cxnLst/>
              <a:rect l="l" t="t" r="r" b="b"/>
              <a:pathLst>
                <a:path w="640" h="6505" extrusionOk="0">
                  <a:moveTo>
                    <a:pt x="62" y="0"/>
                  </a:moveTo>
                  <a:lnTo>
                    <a:pt x="1" y="6110"/>
                  </a:lnTo>
                  <a:lnTo>
                    <a:pt x="639" y="650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1;p28">
              <a:extLst>
                <a:ext uri="{FF2B5EF4-FFF2-40B4-BE49-F238E27FC236}">
                  <a16:creationId xmlns:a16="http://schemas.microsoft.com/office/drawing/2014/main" id="{1B40E1E4-6803-454D-8B05-383DD48F11F2}"/>
                </a:ext>
              </a:extLst>
            </p:cNvPr>
            <p:cNvSpPr/>
            <p:nvPr/>
          </p:nvSpPr>
          <p:spPr>
            <a:xfrm>
              <a:off x="2986650" y="3190225"/>
              <a:ext cx="63150" cy="52375"/>
            </a:xfrm>
            <a:custGeom>
              <a:avLst/>
              <a:gdLst/>
              <a:ahLst/>
              <a:cxnLst/>
              <a:rect l="l" t="t" r="r" b="b"/>
              <a:pathLst>
                <a:path w="2526" h="2095" extrusionOk="0">
                  <a:moveTo>
                    <a:pt x="1287" y="1"/>
                  </a:moveTo>
                  <a:cubicBezTo>
                    <a:pt x="1143" y="1"/>
                    <a:pt x="995" y="31"/>
                    <a:pt x="851" y="95"/>
                  </a:cubicBezTo>
                  <a:cubicBezTo>
                    <a:pt x="0" y="429"/>
                    <a:pt x="0" y="1676"/>
                    <a:pt x="851" y="2010"/>
                  </a:cubicBezTo>
                  <a:cubicBezTo>
                    <a:pt x="992" y="2068"/>
                    <a:pt x="1131" y="2094"/>
                    <a:pt x="1266" y="2094"/>
                  </a:cubicBezTo>
                  <a:cubicBezTo>
                    <a:pt x="1973" y="2094"/>
                    <a:pt x="2526" y="1358"/>
                    <a:pt x="2219" y="642"/>
                  </a:cubicBezTo>
                  <a:cubicBezTo>
                    <a:pt x="2062" y="239"/>
                    <a:pt x="1691" y="1"/>
                    <a:pt x="1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2;p28">
              <a:extLst>
                <a:ext uri="{FF2B5EF4-FFF2-40B4-BE49-F238E27FC236}">
                  <a16:creationId xmlns:a16="http://schemas.microsoft.com/office/drawing/2014/main" id="{F623C9A6-347A-489C-8A75-2A3511250E90}"/>
                </a:ext>
              </a:extLst>
            </p:cNvPr>
            <p:cNvSpPr/>
            <p:nvPr/>
          </p:nvSpPr>
          <p:spPr>
            <a:xfrm>
              <a:off x="2980225" y="3188675"/>
              <a:ext cx="65725" cy="55650"/>
            </a:xfrm>
            <a:custGeom>
              <a:avLst/>
              <a:gdLst/>
              <a:ahLst/>
              <a:cxnLst/>
              <a:rect l="l" t="t" r="r" b="b"/>
              <a:pathLst>
                <a:path w="2629" h="2226" extrusionOk="0">
                  <a:moveTo>
                    <a:pt x="1524" y="1"/>
                  </a:moveTo>
                  <a:cubicBezTo>
                    <a:pt x="1247" y="1"/>
                    <a:pt x="970" y="97"/>
                    <a:pt x="744" y="279"/>
                  </a:cubicBezTo>
                  <a:cubicBezTo>
                    <a:pt x="1" y="962"/>
                    <a:pt x="507" y="2226"/>
                    <a:pt x="1495" y="2226"/>
                  </a:cubicBezTo>
                  <a:cubicBezTo>
                    <a:pt x="1518" y="2226"/>
                    <a:pt x="1541" y="2225"/>
                    <a:pt x="1564" y="2224"/>
                  </a:cubicBezTo>
                  <a:cubicBezTo>
                    <a:pt x="1929" y="2193"/>
                    <a:pt x="2294" y="1981"/>
                    <a:pt x="2476" y="1677"/>
                  </a:cubicBezTo>
                  <a:cubicBezTo>
                    <a:pt x="2598" y="1434"/>
                    <a:pt x="2628" y="1190"/>
                    <a:pt x="2567" y="947"/>
                  </a:cubicBezTo>
                  <a:cubicBezTo>
                    <a:pt x="2567" y="856"/>
                    <a:pt x="2537" y="765"/>
                    <a:pt x="2476" y="704"/>
                  </a:cubicBezTo>
                  <a:lnTo>
                    <a:pt x="2476" y="704"/>
                  </a:lnTo>
                  <a:cubicBezTo>
                    <a:pt x="2476" y="704"/>
                    <a:pt x="2507" y="795"/>
                    <a:pt x="2507" y="947"/>
                  </a:cubicBezTo>
                  <a:cubicBezTo>
                    <a:pt x="2537" y="1190"/>
                    <a:pt x="2507" y="1403"/>
                    <a:pt x="2385" y="1616"/>
                  </a:cubicBezTo>
                  <a:cubicBezTo>
                    <a:pt x="2203" y="1890"/>
                    <a:pt x="1899" y="2072"/>
                    <a:pt x="1564" y="2102"/>
                  </a:cubicBezTo>
                  <a:cubicBezTo>
                    <a:pt x="1557" y="2102"/>
                    <a:pt x="1549" y="2103"/>
                    <a:pt x="1542" y="2103"/>
                  </a:cubicBezTo>
                  <a:cubicBezTo>
                    <a:pt x="506" y="2103"/>
                    <a:pt x="666" y="134"/>
                    <a:pt x="1597" y="134"/>
                  </a:cubicBezTo>
                  <a:cubicBezTo>
                    <a:pt x="1654" y="134"/>
                    <a:pt x="1714" y="141"/>
                    <a:pt x="1777" y="157"/>
                  </a:cubicBezTo>
                  <a:cubicBezTo>
                    <a:pt x="1990" y="187"/>
                    <a:pt x="2172" y="309"/>
                    <a:pt x="2324" y="491"/>
                  </a:cubicBezTo>
                  <a:cubicBezTo>
                    <a:pt x="2446" y="613"/>
                    <a:pt x="2476" y="704"/>
                    <a:pt x="2476" y="704"/>
                  </a:cubicBezTo>
                  <a:cubicBezTo>
                    <a:pt x="2476" y="613"/>
                    <a:pt x="2446" y="522"/>
                    <a:pt x="2385" y="461"/>
                  </a:cubicBezTo>
                  <a:cubicBezTo>
                    <a:pt x="2233" y="248"/>
                    <a:pt x="2020" y="96"/>
                    <a:pt x="1807" y="35"/>
                  </a:cubicBezTo>
                  <a:cubicBezTo>
                    <a:pt x="1714" y="12"/>
                    <a:pt x="1619" y="1"/>
                    <a:pt x="15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3;p28">
              <a:extLst>
                <a:ext uri="{FF2B5EF4-FFF2-40B4-BE49-F238E27FC236}">
                  <a16:creationId xmlns:a16="http://schemas.microsoft.com/office/drawing/2014/main" id="{AC49AABC-3472-40AE-8FDC-A70291C50A05}"/>
                </a:ext>
              </a:extLst>
            </p:cNvPr>
            <p:cNvSpPr/>
            <p:nvPr/>
          </p:nvSpPr>
          <p:spPr>
            <a:xfrm>
              <a:off x="2994250" y="3196900"/>
              <a:ext cx="47525" cy="39125"/>
            </a:xfrm>
            <a:custGeom>
              <a:avLst/>
              <a:gdLst/>
              <a:ahLst/>
              <a:cxnLst/>
              <a:rect l="l" t="t" r="r" b="b"/>
              <a:pathLst>
                <a:path w="1901" h="1565" extrusionOk="0">
                  <a:moveTo>
                    <a:pt x="959" y="0"/>
                  </a:moveTo>
                  <a:cubicBezTo>
                    <a:pt x="852" y="0"/>
                    <a:pt x="743" y="23"/>
                    <a:pt x="639" y="71"/>
                  </a:cubicBezTo>
                  <a:cubicBezTo>
                    <a:pt x="0" y="345"/>
                    <a:pt x="0" y="1257"/>
                    <a:pt x="669" y="1500"/>
                  </a:cubicBezTo>
                  <a:cubicBezTo>
                    <a:pt x="773" y="1544"/>
                    <a:pt x="877" y="1565"/>
                    <a:pt x="977" y="1565"/>
                  </a:cubicBezTo>
                  <a:cubicBezTo>
                    <a:pt x="1491" y="1565"/>
                    <a:pt x="1901" y="1026"/>
                    <a:pt x="1672" y="466"/>
                  </a:cubicBezTo>
                  <a:cubicBezTo>
                    <a:pt x="1538" y="176"/>
                    <a:pt x="1256" y="0"/>
                    <a:pt x="9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4;p28">
              <a:extLst>
                <a:ext uri="{FF2B5EF4-FFF2-40B4-BE49-F238E27FC236}">
                  <a16:creationId xmlns:a16="http://schemas.microsoft.com/office/drawing/2014/main" id="{56FC9958-DBFC-4D31-A098-E54528D4B6BF}"/>
                </a:ext>
              </a:extLst>
            </p:cNvPr>
            <p:cNvSpPr/>
            <p:nvPr/>
          </p:nvSpPr>
          <p:spPr>
            <a:xfrm>
              <a:off x="2200150" y="3571575"/>
              <a:ext cx="484075" cy="399450"/>
            </a:xfrm>
            <a:custGeom>
              <a:avLst/>
              <a:gdLst/>
              <a:ahLst/>
              <a:cxnLst/>
              <a:rect l="l" t="t" r="r" b="b"/>
              <a:pathLst>
                <a:path w="19363" h="15978" extrusionOk="0">
                  <a:moveTo>
                    <a:pt x="18686" y="12043"/>
                  </a:moveTo>
                  <a:lnTo>
                    <a:pt x="18686" y="12043"/>
                  </a:lnTo>
                  <a:cubicBezTo>
                    <a:pt x="18661" y="12051"/>
                    <a:pt x="18636" y="12059"/>
                    <a:pt x="18603" y="12075"/>
                  </a:cubicBezTo>
                  <a:cubicBezTo>
                    <a:pt x="18631" y="12066"/>
                    <a:pt x="18659" y="12055"/>
                    <a:pt x="18686" y="12043"/>
                  </a:cubicBezTo>
                  <a:close/>
                  <a:moveTo>
                    <a:pt x="15974" y="1"/>
                  </a:moveTo>
                  <a:cubicBezTo>
                    <a:pt x="15939" y="1"/>
                    <a:pt x="15904" y="3"/>
                    <a:pt x="15867" y="8"/>
                  </a:cubicBezTo>
                  <a:cubicBezTo>
                    <a:pt x="15654" y="39"/>
                    <a:pt x="15472" y="69"/>
                    <a:pt x="15259" y="130"/>
                  </a:cubicBezTo>
                  <a:lnTo>
                    <a:pt x="14104" y="434"/>
                  </a:lnTo>
                  <a:lnTo>
                    <a:pt x="11673" y="1042"/>
                  </a:lnTo>
                  <a:lnTo>
                    <a:pt x="882" y="3838"/>
                  </a:lnTo>
                  <a:cubicBezTo>
                    <a:pt x="335" y="3990"/>
                    <a:pt x="1" y="4507"/>
                    <a:pt x="92" y="5054"/>
                  </a:cubicBezTo>
                  <a:cubicBezTo>
                    <a:pt x="213" y="5540"/>
                    <a:pt x="305" y="6027"/>
                    <a:pt x="426" y="6483"/>
                  </a:cubicBezTo>
                  <a:lnTo>
                    <a:pt x="1095" y="9249"/>
                  </a:lnTo>
                  <a:lnTo>
                    <a:pt x="2372" y="14477"/>
                  </a:lnTo>
                  <a:cubicBezTo>
                    <a:pt x="2432" y="14689"/>
                    <a:pt x="2493" y="14902"/>
                    <a:pt x="2524" y="15115"/>
                  </a:cubicBezTo>
                  <a:cubicBezTo>
                    <a:pt x="2584" y="15328"/>
                    <a:pt x="2676" y="15540"/>
                    <a:pt x="2858" y="15692"/>
                  </a:cubicBezTo>
                  <a:cubicBezTo>
                    <a:pt x="3010" y="15844"/>
                    <a:pt x="3223" y="15966"/>
                    <a:pt x="3466" y="15966"/>
                  </a:cubicBezTo>
                  <a:cubicBezTo>
                    <a:pt x="3519" y="15974"/>
                    <a:pt x="3572" y="15977"/>
                    <a:pt x="3625" y="15977"/>
                  </a:cubicBezTo>
                  <a:cubicBezTo>
                    <a:pt x="3783" y="15977"/>
                    <a:pt x="3937" y="15943"/>
                    <a:pt x="4074" y="15875"/>
                  </a:cubicBezTo>
                  <a:lnTo>
                    <a:pt x="6353" y="15297"/>
                  </a:lnTo>
                  <a:lnTo>
                    <a:pt x="10457" y="14233"/>
                  </a:lnTo>
                  <a:lnTo>
                    <a:pt x="16414" y="12653"/>
                  </a:lnTo>
                  <a:lnTo>
                    <a:pt x="18025" y="12227"/>
                  </a:lnTo>
                  <a:lnTo>
                    <a:pt x="18451" y="12106"/>
                  </a:lnTo>
                  <a:lnTo>
                    <a:pt x="18572" y="12045"/>
                  </a:lnTo>
                  <a:lnTo>
                    <a:pt x="18451" y="12075"/>
                  </a:lnTo>
                  <a:lnTo>
                    <a:pt x="18025" y="12197"/>
                  </a:lnTo>
                  <a:lnTo>
                    <a:pt x="16384" y="12562"/>
                  </a:lnTo>
                  <a:lnTo>
                    <a:pt x="10426" y="14081"/>
                  </a:lnTo>
                  <a:lnTo>
                    <a:pt x="6323" y="15145"/>
                  </a:lnTo>
                  <a:lnTo>
                    <a:pt x="4043" y="15723"/>
                  </a:lnTo>
                  <a:cubicBezTo>
                    <a:pt x="3861" y="15784"/>
                    <a:pt x="3679" y="15814"/>
                    <a:pt x="3466" y="15814"/>
                  </a:cubicBezTo>
                  <a:cubicBezTo>
                    <a:pt x="3283" y="15784"/>
                    <a:pt x="3101" y="15692"/>
                    <a:pt x="2979" y="15571"/>
                  </a:cubicBezTo>
                  <a:cubicBezTo>
                    <a:pt x="2828" y="15419"/>
                    <a:pt x="2736" y="15267"/>
                    <a:pt x="2706" y="15054"/>
                  </a:cubicBezTo>
                  <a:lnTo>
                    <a:pt x="2554" y="14446"/>
                  </a:lnTo>
                  <a:cubicBezTo>
                    <a:pt x="2159" y="12774"/>
                    <a:pt x="1733" y="11012"/>
                    <a:pt x="1277" y="9218"/>
                  </a:cubicBezTo>
                  <a:cubicBezTo>
                    <a:pt x="1065" y="8306"/>
                    <a:pt x="852" y="7394"/>
                    <a:pt x="609" y="6452"/>
                  </a:cubicBezTo>
                  <a:cubicBezTo>
                    <a:pt x="517" y="5966"/>
                    <a:pt x="396" y="5510"/>
                    <a:pt x="274" y="5024"/>
                  </a:cubicBezTo>
                  <a:cubicBezTo>
                    <a:pt x="213" y="4568"/>
                    <a:pt x="487" y="4142"/>
                    <a:pt x="943" y="4021"/>
                  </a:cubicBezTo>
                  <a:lnTo>
                    <a:pt x="11733" y="1224"/>
                  </a:lnTo>
                  <a:lnTo>
                    <a:pt x="14165" y="586"/>
                  </a:lnTo>
                  <a:lnTo>
                    <a:pt x="15320" y="282"/>
                  </a:lnTo>
                  <a:cubicBezTo>
                    <a:pt x="15503" y="252"/>
                    <a:pt x="15685" y="191"/>
                    <a:pt x="15867" y="160"/>
                  </a:cubicBezTo>
                  <a:cubicBezTo>
                    <a:pt x="16050" y="160"/>
                    <a:pt x="16232" y="191"/>
                    <a:pt x="16384" y="282"/>
                  </a:cubicBezTo>
                  <a:cubicBezTo>
                    <a:pt x="16536" y="373"/>
                    <a:pt x="16658" y="495"/>
                    <a:pt x="16718" y="677"/>
                  </a:cubicBezTo>
                  <a:cubicBezTo>
                    <a:pt x="16779" y="829"/>
                    <a:pt x="16840" y="1011"/>
                    <a:pt x="16870" y="1194"/>
                  </a:cubicBezTo>
                  <a:cubicBezTo>
                    <a:pt x="16962" y="1528"/>
                    <a:pt x="17053" y="1893"/>
                    <a:pt x="17144" y="2227"/>
                  </a:cubicBezTo>
                  <a:cubicBezTo>
                    <a:pt x="17296" y="2926"/>
                    <a:pt x="17478" y="3595"/>
                    <a:pt x="17630" y="4203"/>
                  </a:cubicBezTo>
                  <a:cubicBezTo>
                    <a:pt x="18238" y="6726"/>
                    <a:pt x="18755" y="8762"/>
                    <a:pt x="19089" y="10191"/>
                  </a:cubicBezTo>
                  <a:cubicBezTo>
                    <a:pt x="19150" y="10343"/>
                    <a:pt x="19180" y="10525"/>
                    <a:pt x="19211" y="10677"/>
                  </a:cubicBezTo>
                  <a:cubicBezTo>
                    <a:pt x="19272" y="10829"/>
                    <a:pt x="19302" y="10951"/>
                    <a:pt x="19302" y="11103"/>
                  </a:cubicBezTo>
                  <a:cubicBezTo>
                    <a:pt x="19302" y="11346"/>
                    <a:pt x="19211" y="11559"/>
                    <a:pt x="19059" y="11741"/>
                  </a:cubicBezTo>
                  <a:cubicBezTo>
                    <a:pt x="18956" y="11869"/>
                    <a:pt x="18832" y="11976"/>
                    <a:pt x="18686" y="12043"/>
                  </a:cubicBezTo>
                  <a:lnTo>
                    <a:pt x="18686" y="12043"/>
                  </a:lnTo>
                  <a:cubicBezTo>
                    <a:pt x="18707" y="12036"/>
                    <a:pt x="18728" y="12028"/>
                    <a:pt x="18755" y="12015"/>
                  </a:cubicBezTo>
                  <a:cubicBezTo>
                    <a:pt x="18907" y="11954"/>
                    <a:pt x="19028" y="11863"/>
                    <a:pt x="19120" y="11771"/>
                  </a:cubicBezTo>
                  <a:cubicBezTo>
                    <a:pt x="19272" y="11589"/>
                    <a:pt x="19363" y="11346"/>
                    <a:pt x="19363" y="11103"/>
                  </a:cubicBezTo>
                  <a:cubicBezTo>
                    <a:pt x="19363" y="10951"/>
                    <a:pt x="19363" y="10799"/>
                    <a:pt x="19302" y="10647"/>
                  </a:cubicBezTo>
                  <a:cubicBezTo>
                    <a:pt x="19272" y="10495"/>
                    <a:pt x="19241" y="10312"/>
                    <a:pt x="19180" y="10160"/>
                  </a:cubicBezTo>
                  <a:cubicBezTo>
                    <a:pt x="18846" y="8732"/>
                    <a:pt x="18360" y="6695"/>
                    <a:pt x="17782" y="4173"/>
                  </a:cubicBezTo>
                  <a:cubicBezTo>
                    <a:pt x="17630" y="3534"/>
                    <a:pt x="17448" y="2866"/>
                    <a:pt x="17296" y="2197"/>
                  </a:cubicBezTo>
                  <a:cubicBezTo>
                    <a:pt x="17205" y="1862"/>
                    <a:pt x="17144" y="1498"/>
                    <a:pt x="17053" y="1133"/>
                  </a:cubicBezTo>
                  <a:cubicBezTo>
                    <a:pt x="16992" y="951"/>
                    <a:pt x="16962" y="768"/>
                    <a:pt x="16901" y="586"/>
                  </a:cubicBezTo>
                  <a:cubicBezTo>
                    <a:pt x="16779" y="403"/>
                    <a:pt x="16627" y="252"/>
                    <a:pt x="16445" y="160"/>
                  </a:cubicBezTo>
                  <a:cubicBezTo>
                    <a:pt x="16294" y="60"/>
                    <a:pt x="16143" y="1"/>
                    <a:pt x="159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5;p28">
              <a:extLst>
                <a:ext uri="{FF2B5EF4-FFF2-40B4-BE49-F238E27FC236}">
                  <a16:creationId xmlns:a16="http://schemas.microsoft.com/office/drawing/2014/main" id="{7BE793C8-380B-44F5-9B8D-36687EA7681D}"/>
                </a:ext>
              </a:extLst>
            </p:cNvPr>
            <p:cNvSpPr/>
            <p:nvPr/>
          </p:nvSpPr>
          <p:spPr>
            <a:xfrm>
              <a:off x="2395450" y="3724500"/>
              <a:ext cx="115525" cy="121625"/>
            </a:xfrm>
            <a:custGeom>
              <a:avLst/>
              <a:gdLst/>
              <a:ahLst/>
              <a:cxnLst/>
              <a:rect l="l" t="t" r="r" b="b"/>
              <a:pathLst>
                <a:path w="4621" h="4865" extrusionOk="0">
                  <a:moveTo>
                    <a:pt x="0" y="1"/>
                  </a:moveTo>
                  <a:lnTo>
                    <a:pt x="578" y="2433"/>
                  </a:lnTo>
                  <a:lnTo>
                    <a:pt x="1155" y="4864"/>
                  </a:lnTo>
                  <a:lnTo>
                    <a:pt x="2888" y="3132"/>
                  </a:lnTo>
                  <a:lnTo>
                    <a:pt x="4621" y="1399"/>
                  </a:lnTo>
                  <a:lnTo>
                    <a:pt x="2310" y="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6;p28">
              <a:extLst>
                <a:ext uri="{FF2B5EF4-FFF2-40B4-BE49-F238E27FC236}">
                  <a16:creationId xmlns:a16="http://schemas.microsoft.com/office/drawing/2014/main" id="{2BC79443-8E49-4075-9271-7B1A7A45F7DB}"/>
                </a:ext>
              </a:extLst>
            </p:cNvPr>
            <p:cNvSpPr/>
            <p:nvPr/>
          </p:nvSpPr>
          <p:spPr>
            <a:xfrm>
              <a:off x="1582350" y="3302775"/>
              <a:ext cx="367075" cy="321450"/>
            </a:xfrm>
            <a:custGeom>
              <a:avLst/>
              <a:gdLst/>
              <a:ahLst/>
              <a:cxnLst/>
              <a:rect l="l" t="t" r="r" b="b"/>
              <a:pathLst>
                <a:path w="14683" h="12858" extrusionOk="0">
                  <a:moveTo>
                    <a:pt x="12190" y="0"/>
                  </a:moveTo>
                  <a:lnTo>
                    <a:pt x="1" y="3131"/>
                  </a:lnTo>
                  <a:lnTo>
                    <a:pt x="2524" y="12858"/>
                  </a:lnTo>
                  <a:lnTo>
                    <a:pt x="14682" y="9727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7;p28">
              <a:extLst>
                <a:ext uri="{FF2B5EF4-FFF2-40B4-BE49-F238E27FC236}">
                  <a16:creationId xmlns:a16="http://schemas.microsoft.com/office/drawing/2014/main" id="{0B927093-0F0C-4803-A068-EE52600FCCC7}"/>
                </a:ext>
              </a:extLst>
            </p:cNvPr>
            <p:cNvSpPr/>
            <p:nvPr/>
          </p:nvSpPr>
          <p:spPr>
            <a:xfrm>
              <a:off x="1583875" y="3292125"/>
              <a:ext cx="368575" cy="322225"/>
            </a:xfrm>
            <a:custGeom>
              <a:avLst/>
              <a:gdLst/>
              <a:ahLst/>
              <a:cxnLst/>
              <a:rect l="l" t="t" r="r" b="b"/>
              <a:pathLst>
                <a:path w="14743" h="12889" extrusionOk="0">
                  <a:moveTo>
                    <a:pt x="12129" y="1"/>
                  </a:moveTo>
                  <a:lnTo>
                    <a:pt x="11977" y="31"/>
                  </a:lnTo>
                  <a:lnTo>
                    <a:pt x="11308" y="214"/>
                  </a:lnTo>
                  <a:lnTo>
                    <a:pt x="8816" y="852"/>
                  </a:lnTo>
                  <a:lnTo>
                    <a:pt x="31" y="3132"/>
                  </a:lnTo>
                  <a:lnTo>
                    <a:pt x="1" y="3132"/>
                  </a:lnTo>
                  <a:lnTo>
                    <a:pt x="1" y="3162"/>
                  </a:lnTo>
                  <a:lnTo>
                    <a:pt x="2524" y="12858"/>
                  </a:lnTo>
                  <a:lnTo>
                    <a:pt x="2524" y="12889"/>
                  </a:lnTo>
                  <a:lnTo>
                    <a:pt x="2554" y="12889"/>
                  </a:lnTo>
                  <a:lnTo>
                    <a:pt x="14712" y="9727"/>
                  </a:lnTo>
                  <a:lnTo>
                    <a:pt x="14743" y="9727"/>
                  </a:lnTo>
                  <a:lnTo>
                    <a:pt x="14743" y="9697"/>
                  </a:lnTo>
                  <a:cubicBezTo>
                    <a:pt x="13983" y="6779"/>
                    <a:pt x="13345" y="4347"/>
                    <a:pt x="12889" y="2645"/>
                  </a:cubicBezTo>
                  <a:lnTo>
                    <a:pt x="12372" y="669"/>
                  </a:lnTo>
                  <a:cubicBezTo>
                    <a:pt x="12311" y="457"/>
                    <a:pt x="12281" y="274"/>
                    <a:pt x="12250" y="183"/>
                  </a:cubicBezTo>
                  <a:lnTo>
                    <a:pt x="12189" y="1"/>
                  </a:lnTo>
                  <a:lnTo>
                    <a:pt x="12189" y="1"/>
                  </a:lnTo>
                  <a:cubicBezTo>
                    <a:pt x="12189" y="1"/>
                    <a:pt x="12189" y="62"/>
                    <a:pt x="12220" y="183"/>
                  </a:cubicBezTo>
                  <a:lnTo>
                    <a:pt x="12372" y="700"/>
                  </a:lnTo>
                  <a:cubicBezTo>
                    <a:pt x="12493" y="1156"/>
                    <a:pt x="12645" y="1825"/>
                    <a:pt x="12858" y="2676"/>
                  </a:cubicBezTo>
                  <a:cubicBezTo>
                    <a:pt x="13313" y="4374"/>
                    <a:pt x="13919" y="6798"/>
                    <a:pt x="14676" y="9706"/>
                  </a:cubicBezTo>
                  <a:lnTo>
                    <a:pt x="14676" y="9706"/>
                  </a:lnTo>
                  <a:lnTo>
                    <a:pt x="2575" y="12822"/>
                  </a:lnTo>
                  <a:lnTo>
                    <a:pt x="2575" y="12822"/>
                  </a:lnTo>
                  <a:cubicBezTo>
                    <a:pt x="1669" y="9348"/>
                    <a:pt x="823" y="6056"/>
                    <a:pt x="67" y="3183"/>
                  </a:cubicBezTo>
                  <a:lnTo>
                    <a:pt x="67" y="3183"/>
                  </a:lnTo>
                  <a:lnTo>
                    <a:pt x="8816" y="913"/>
                  </a:lnTo>
                  <a:lnTo>
                    <a:pt x="11308" y="244"/>
                  </a:lnTo>
                  <a:lnTo>
                    <a:pt x="11946" y="92"/>
                  </a:lnTo>
                  <a:lnTo>
                    <a:pt x="12129" y="31"/>
                  </a:lnTo>
                  <a:lnTo>
                    <a:pt x="12189" y="31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8;p28">
              <a:extLst>
                <a:ext uri="{FF2B5EF4-FFF2-40B4-BE49-F238E27FC236}">
                  <a16:creationId xmlns:a16="http://schemas.microsoft.com/office/drawing/2014/main" id="{CD181B19-D863-487D-856F-D5CAFDAF246A}"/>
                </a:ext>
              </a:extLst>
            </p:cNvPr>
            <p:cNvSpPr/>
            <p:nvPr/>
          </p:nvSpPr>
          <p:spPr>
            <a:xfrm>
              <a:off x="1599075" y="3311125"/>
              <a:ext cx="337425" cy="285750"/>
            </a:xfrm>
            <a:custGeom>
              <a:avLst/>
              <a:gdLst/>
              <a:ahLst/>
              <a:cxnLst/>
              <a:rect l="l" t="t" r="r" b="b"/>
              <a:pathLst>
                <a:path w="13497" h="11430" extrusionOk="0">
                  <a:moveTo>
                    <a:pt x="11308" y="1"/>
                  </a:moveTo>
                  <a:lnTo>
                    <a:pt x="1" y="2949"/>
                  </a:lnTo>
                  <a:lnTo>
                    <a:pt x="2220" y="11429"/>
                  </a:lnTo>
                  <a:lnTo>
                    <a:pt x="13496" y="848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9;p28">
              <a:extLst>
                <a:ext uri="{FF2B5EF4-FFF2-40B4-BE49-F238E27FC236}">
                  <a16:creationId xmlns:a16="http://schemas.microsoft.com/office/drawing/2014/main" id="{C4AB62AE-0E2F-4EEF-A1E4-BAFF5FDB75D8}"/>
                </a:ext>
              </a:extLst>
            </p:cNvPr>
            <p:cNvSpPr/>
            <p:nvPr/>
          </p:nvSpPr>
          <p:spPr>
            <a:xfrm>
              <a:off x="1654550" y="3439550"/>
              <a:ext cx="281950" cy="157325"/>
            </a:xfrm>
            <a:custGeom>
              <a:avLst/>
              <a:gdLst/>
              <a:ahLst/>
              <a:cxnLst/>
              <a:rect l="l" t="t" r="r" b="b"/>
              <a:pathLst>
                <a:path w="11278" h="6293" extrusionOk="0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0;p28">
              <a:extLst>
                <a:ext uri="{FF2B5EF4-FFF2-40B4-BE49-F238E27FC236}">
                  <a16:creationId xmlns:a16="http://schemas.microsoft.com/office/drawing/2014/main" id="{4A46C653-25B1-44EA-960E-F5E9585A92CA}"/>
                </a:ext>
              </a:extLst>
            </p:cNvPr>
            <p:cNvSpPr/>
            <p:nvPr/>
          </p:nvSpPr>
          <p:spPr>
            <a:xfrm>
              <a:off x="1750300" y="3383100"/>
              <a:ext cx="55100" cy="46125"/>
            </a:xfrm>
            <a:custGeom>
              <a:avLst/>
              <a:gdLst/>
              <a:ahLst/>
              <a:cxnLst/>
              <a:rect l="l" t="t" r="r" b="b"/>
              <a:pathLst>
                <a:path w="2204" h="1845" extrusionOk="0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1;p28">
              <a:extLst>
                <a:ext uri="{FF2B5EF4-FFF2-40B4-BE49-F238E27FC236}">
                  <a16:creationId xmlns:a16="http://schemas.microsoft.com/office/drawing/2014/main" id="{26579028-74AA-44FE-9D59-2E46AB0F33DF}"/>
                </a:ext>
              </a:extLst>
            </p:cNvPr>
            <p:cNvSpPr/>
            <p:nvPr/>
          </p:nvSpPr>
          <p:spPr>
            <a:xfrm>
              <a:off x="1654550" y="3439550"/>
              <a:ext cx="281950" cy="157325"/>
            </a:xfrm>
            <a:custGeom>
              <a:avLst/>
              <a:gdLst/>
              <a:ahLst/>
              <a:cxnLst/>
              <a:rect l="l" t="t" r="r" b="b"/>
              <a:pathLst>
                <a:path w="11278" h="6293" extrusionOk="0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2;p28">
              <a:extLst>
                <a:ext uri="{FF2B5EF4-FFF2-40B4-BE49-F238E27FC236}">
                  <a16:creationId xmlns:a16="http://schemas.microsoft.com/office/drawing/2014/main" id="{28C88188-96A5-4059-8B59-2E338A3BFEFA}"/>
                </a:ext>
              </a:extLst>
            </p:cNvPr>
            <p:cNvSpPr/>
            <p:nvPr/>
          </p:nvSpPr>
          <p:spPr>
            <a:xfrm>
              <a:off x="1750300" y="3383100"/>
              <a:ext cx="55100" cy="46125"/>
            </a:xfrm>
            <a:custGeom>
              <a:avLst/>
              <a:gdLst/>
              <a:ahLst/>
              <a:cxnLst/>
              <a:rect l="l" t="t" r="r" b="b"/>
              <a:pathLst>
                <a:path w="2204" h="1845" extrusionOk="0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3;p28">
              <a:extLst>
                <a:ext uri="{FF2B5EF4-FFF2-40B4-BE49-F238E27FC236}">
                  <a16:creationId xmlns:a16="http://schemas.microsoft.com/office/drawing/2014/main" id="{C639771A-E0D8-4195-BA3B-D88365F5A91E}"/>
                </a:ext>
              </a:extLst>
            </p:cNvPr>
            <p:cNvSpPr/>
            <p:nvPr/>
          </p:nvSpPr>
          <p:spPr>
            <a:xfrm>
              <a:off x="1735850" y="3083150"/>
              <a:ext cx="499275" cy="411125"/>
            </a:xfrm>
            <a:custGeom>
              <a:avLst/>
              <a:gdLst/>
              <a:ahLst/>
              <a:cxnLst/>
              <a:rect l="l" t="t" r="r" b="b"/>
              <a:pathLst>
                <a:path w="19971" h="16445" extrusionOk="0">
                  <a:moveTo>
                    <a:pt x="18907" y="1"/>
                  </a:moveTo>
                  <a:lnTo>
                    <a:pt x="1" y="1338"/>
                  </a:lnTo>
                  <a:lnTo>
                    <a:pt x="1065" y="16445"/>
                  </a:lnTo>
                  <a:lnTo>
                    <a:pt x="19971" y="15138"/>
                  </a:lnTo>
                  <a:lnTo>
                    <a:pt x="1890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4;p28">
              <a:extLst>
                <a:ext uri="{FF2B5EF4-FFF2-40B4-BE49-F238E27FC236}">
                  <a16:creationId xmlns:a16="http://schemas.microsoft.com/office/drawing/2014/main" id="{13850C82-6A4B-45F4-A3D4-F0944948CCA1}"/>
                </a:ext>
              </a:extLst>
            </p:cNvPr>
            <p:cNvSpPr/>
            <p:nvPr/>
          </p:nvSpPr>
          <p:spPr>
            <a:xfrm>
              <a:off x="1734350" y="3082400"/>
              <a:ext cx="501550" cy="412650"/>
            </a:xfrm>
            <a:custGeom>
              <a:avLst/>
              <a:gdLst/>
              <a:ahLst/>
              <a:cxnLst/>
              <a:rect l="l" t="t" r="r" b="b"/>
              <a:pathLst>
                <a:path w="20062" h="16506" extrusionOk="0">
                  <a:moveTo>
                    <a:pt x="18960" y="31"/>
                  </a:moveTo>
                  <a:cubicBezTo>
                    <a:pt x="18954" y="72"/>
                    <a:pt x="18947" y="153"/>
                    <a:pt x="18967" y="274"/>
                  </a:cubicBezTo>
                  <a:cubicBezTo>
                    <a:pt x="18967" y="487"/>
                    <a:pt x="18997" y="760"/>
                    <a:pt x="18997" y="1095"/>
                  </a:cubicBezTo>
                  <a:cubicBezTo>
                    <a:pt x="19058" y="1794"/>
                    <a:pt x="19119" y="2858"/>
                    <a:pt x="19210" y="4165"/>
                  </a:cubicBezTo>
                  <a:cubicBezTo>
                    <a:pt x="19392" y="6798"/>
                    <a:pt x="19664" y="10547"/>
                    <a:pt x="19966" y="15081"/>
                  </a:cubicBezTo>
                  <a:lnTo>
                    <a:pt x="19966" y="15081"/>
                  </a:lnTo>
                  <a:lnTo>
                    <a:pt x="1151" y="16410"/>
                  </a:lnTo>
                  <a:lnTo>
                    <a:pt x="1151" y="16410"/>
                  </a:lnTo>
                  <a:cubicBezTo>
                    <a:pt x="759" y="10986"/>
                    <a:pt x="397" y="5862"/>
                    <a:pt x="95" y="1394"/>
                  </a:cubicBezTo>
                  <a:lnTo>
                    <a:pt x="95" y="1394"/>
                  </a:lnTo>
                  <a:lnTo>
                    <a:pt x="13709" y="396"/>
                  </a:lnTo>
                  <a:lnTo>
                    <a:pt x="17599" y="122"/>
                  </a:lnTo>
                  <a:lnTo>
                    <a:pt x="18633" y="31"/>
                  </a:lnTo>
                  <a:close/>
                  <a:moveTo>
                    <a:pt x="18602" y="1"/>
                  </a:moveTo>
                  <a:lnTo>
                    <a:pt x="17569" y="61"/>
                  </a:lnTo>
                  <a:lnTo>
                    <a:pt x="13709" y="335"/>
                  </a:lnTo>
                  <a:lnTo>
                    <a:pt x="31" y="1277"/>
                  </a:lnTo>
                  <a:lnTo>
                    <a:pt x="0" y="1277"/>
                  </a:lnTo>
                  <a:lnTo>
                    <a:pt x="0" y="1308"/>
                  </a:lnTo>
                  <a:cubicBezTo>
                    <a:pt x="274" y="5806"/>
                    <a:pt x="669" y="10973"/>
                    <a:pt x="1034" y="16445"/>
                  </a:cubicBezTo>
                  <a:lnTo>
                    <a:pt x="1034" y="16505"/>
                  </a:lnTo>
                  <a:lnTo>
                    <a:pt x="1094" y="16505"/>
                  </a:lnTo>
                  <a:lnTo>
                    <a:pt x="20031" y="15168"/>
                  </a:lnTo>
                  <a:lnTo>
                    <a:pt x="20061" y="15168"/>
                  </a:lnTo>
                  <a:lnTo>
                    <a:pt x="20061" y="15107"/>
                  </a:lnTo>
                  <a:cubicBezTo>
                    <a:pt x="19727" y="10548"/>
                    <a:pt x="19453" y="6779"/>
                    <a:pt x="19271" y="4104"/>
                  </a:cubicBezTo>
                  <a:cubicBezTo>
                    <a:pt x="19180" y="2827"/>
                    <a:pt x="19089" y="1794"/>
                    <a:pt x="19058" y="1064"/>
                  </a:cubicBezTo>
                  <a:cubicBezTo>
                    <a:pt x="19028" y="730"/>
                    <a:pt x="18997" y="457"/>
                    <a:pt x="18997" y="274"/>
                  </a:cubicBezTo>
                  <a:lnTo>
                    <a:pt x="18967" y="1"/>
                  </a:lnTo>
                  <a:cubicBezTo>
                    <a:pt x="18967" y="1"/>
                    <a:pt x="18964" y="10"/>
                    <a:pt x="18961" y="29"/>
                  </a:cubicBezTo>
                  <a:lnTo>
                    <a:pt x="18961" y="29"/>
                  </a:lnTo>
                  <a:lnTo>
                    <a:pt x="188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5;p28">
              <a:extLst>
                <a:ext uri="{FF2B5EF4-FFF2-40B4-BE49-F238E27FC236}">
                  <a16:creationId xmlns:a16="http://schemas.microsoft.com/office/drawing/2014/main" id="{8337B55E-EF57-49C5-B4B3-AE9F3CE737DE}"/>
                </a:ext>
              </a:extLst>
            </p:cNvPr>
            <p:cNvSpPr/>
            <p:nvPr/>
          </p:nvSpPr>
          <p:spPr>
            <a:xfrm>
              <a:off x="1753350" y="3108250"/>
              <a:ext cx="463550" cy="360950"/>
            </a:xfrm>
            <a:custGeom>
              <a:avLst/>
              <a:gdLst/>
              <a:ahLst/>
              <a:cxnLst/>
              <a:rect l="l" t="t" r="r" b="b"/>
              <a:pathLst>
                <a:path w="18542" h="14438" extrusionOk="0">
                  <a:moveTo>
                    <a:pt x="17599" y="0"/>
                  </a:moveTo>
                  <a:lnTo>
                    <a:pt x="0" y="1246"/>
                  </a:lnTo>
                  <a:lnTo>
                    <a:pt x="942" y="14438"/>
                  </a:lnTo>
                  <a:lnTo>
                    <a:pt x="18541" y="13222"/>
                  </a:lnTo>
                  <a:lnTo>
                    <a:pt x="1759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6;p28">
              <a:extLst>
                <a:ext uri="{FF2B5EF4-FFF2-40B4-BE49-F238E27FC236}">
                  <a16:creationId xmlns:a16="http://schemas.microsoft.com/office/drawing/2014/main" id="{1C0A51CB-1B3A-4241-86F3-AEC60ED9927A}"/>
                </a:ext>
              </a:extLst>
            </p:cNvPr>
            <p:cNvSpPr/>
            <p:nvPr/>
          </p:nvSpPr>
          <p:spPr>
            <a:xfrm>
              <a:off x="1776900" y="3253375"/>
              <a:ext cx="440000" cy="216600"/>
            </a:xfrm>
            <a:custGeom>
              <a:avLst/>
              <a:gdLst/>
              <a:ahLst/>
              <a:cxnLst/>
              <a:rect l="l" t="t" r="r" b="b"/>
              <a:pathLst>
                <a:path w="17600" h="8664" extrusionOk="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7;p28">
              <a:extLst>
                <a:ext uri="{FF2B5EF4-FFF2-40B4-BE49-F238E27FC236}">
                  <a16:creationId xmlns:a16="http://schemas.microsoft.com/office/drawing/2014/main" id="{804BC3D9-F5FC-49BA-95C9-A370C139F4C1}"/>
                </a:ext>
              </a:extLst>
            </p:cNvPr>
            <p:cNvSpPr/>
            <p:nvPr/>
          </p:nvSpPr>
          <p:spPr>
            <a:xfrm>
              <a:off x="1969150" y="3186400"/>
              <a:ext cx="82175" cy="69625"/>
            </a:xfrm>
            <a:custGeom>
              <a:avLst/>
              <a:gdLst/>
              <a:ahLst/>
              <a:cxnLst/>
              <a:rect l="l" t="t" r="r" b="b"/>
              <a:pathLst>
                <a:path w="3287" h="2785" extrusionOk="0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8;p28">
              <a:extLst>
                <a:ext uri="{FF2B5EF4-FFF2-40B4-BE49-F238E27FC236}">
                  <a16:creationId xmlns:a16="http://schemas.microsoft.com/office/drawing/2014/main" id="{AB5DDD97-4D83-44C8-A86E-BB65B06D4476}"/>
                </a:ext>
              </a:extLst>
            </p:cNvPr>
            <p:cNvSpPr/>
            <p:nvPr/>
          </p:nvSpPr>
          <p:spPr>
            <a:xfrm>
              <a:off x="1776900" y="3253375"/>
              <a:ext cx="440000" cy="216600"/>
            </a:xfrm>
            <a:custGeom>
              <a:avLst/>
              <a:gdLst/>
              <a:ahLst/>
              <a:cxnLst/>
              <a:rect l="l" t="t" r="r" b="b"/>
              <a:pathLst>
                <a:path w="17600" h="8664" extrusionOk="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9;p28">
              <a:extLst>
                <a:ext uri="{FF2B5EF4-FFF2-40B4-BE49-F238E27FC236}">
                  <a16:creationId xmlns:a16="http://schemas.microsoft.com/office/drawing/2014/main" id="{B020AEFA-48C9-4115-8073-4C5692E505F9}"/>
                </a:ext>
              </a:extLst>
            </p:cNvPr>
            <p:cNvSpPr/>
            <p:nvPr/>
          </p:nvSpPr>
          <p:spPr>
            <a:xfrm>
              <a:off x="1969150" y="3186400"/>
              <a:ext cx="82175" cy="69625"/>
            </a:xfrm>
            <a:custGeom>
              <a:avLst/>
              <a:gdLst/>
              <a:ahLst/>
              <a:cxnLst/>
              <a:rect l="l" t="t" r="r" b="b"/>
              <a:pathLst>
                <a:path w="3287" h="2785" extrusionOk="0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0;p28">
              <a:extLst>
                <a:ext uri="{FF2B5EF4-FFF2-40B4-BE49-F238E27FC236}">
                  <a16:creationId xmlns:a16="http://schemas.microsoft.com/office/drawing/2014/main" id="{EE3D11FC-08FC-4B48-8E70-F0B8A13765F1}"/>
                </a:ext>
              </a:extLst>
            </p:cNvPr>
            <p:cNvSpPr/>
            <p:nvPr/>
          </p:nvSpPr>
          <p:spPr>
            <a:xfrm>
              <a:off x="991175" y="3562625"/>
              <a:ext cx="329050" cy="313875"/>
            </a:xfrm>
            <a:custGeom>
              <a:avLst/>
              <a:gdLst/>
              <a:ahLst/>
              <a:cxnLst/>
              <a:rect l="l" t="t" r="r" b="b"/>
              <a:pathLst>
                <a:path w="13162" h="12555" extrusionOk="0">
                  <a:moveTo>
                    <a:pt x="7152" y="0"/>
                  </a:moveTo>
                  <a:cubicBezTo>
                    <a:pt x="5605" y="0"/>
                    <a:pt x="4041" y="630"/>
                    <a:pt x="2888" y="1977"/>
                  </a:cubicBezTo>
                  <a:cubicBezTo>
                    <a:pt x="0" y="5351"/>
                    <a:pt x="2006" y="10610"/>
                    <a:pt x="6414" y="11218"/>
                  </a:cubicBezTo>
                  <a:lnTo>
                    <a:pt x="6809" y="12555"/>
                  </a:lnTo>
                  <a:lnTo>
                    <a:pt x="11520" y="11096"/>
                  </a:lnTo>
                  <a:cubicBezTo>
                    <a:pt x="11520" y="11096"/>
                    <a:pt x="11338" y="10336"/>
                    <a:pt x="11125" y="9637"/>
                  </a:cubicBezTo>
                  <a:cubicBezTo>
                    <a:pt x="12614" y="8178"/>
                    <a:pt x="13161" y="5990"/>
                    <a:pt x="12554" y="3983"/>
                  </a:cubicBezTo>
                  <a:cubicBezTo>
                    <a:pt x="11768" y="1427"/>
                    <a:pt x="9480" y="0"/>
                    <a:pt x="715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1;p28">
              <a:extLst>
                <a:ext uri="{FF2B5EF4-FFF2-40B4-BE49-F238E27FC236}">
                  <a16:creationId xmlns:a16="http://schemas.microsoft.com/office/drawing/2014/main" id="{A3AB4BC5-E36A-47A6-A26C-B43091E69A8E}"/>
                </a:ext>
              </a:extLst>
            </p:cNvPr>
            <p:cNvSpPr/>
            <p:nvPr/>
          </p:nvSpPr>
          <p:spPr>
            <a:xfrm>
              <a:off x="1111225" y="3702175"/>
              <a:ext cx="150500" cy="160650"/>
            </a:xfrm>
            <a:custGeom>
              <a:avLst/>
              <a:gdLst/>
              <a:ahLst/>
              <a:cxnLst/>
              <a:rect l="l" t="t" r="r" b="b"/>
              <a:pathLst>
                <a:path w="6020" h="6426" extrusionOk="0">
                  <a:moveTo>
                    <a:pt x="3679" y="73"/>
                  </a:moveTo>
                  <a:cubicBezTo>
                    <a:pt x="3770" y="73"/>
                    <a:pt x="3891" y="104"/>
                    <a:pt x="3952" y="164"/>
                  </a:cubicBezTo>
                  <a:cubicBezTo>
                    <a:pt x="4013" y="256"/>
                    <a:pt x="4074" y="347"/>
                    <a:pt x="4074" y="438"/>
                  </a:cubicBezTo>
                  <a:cubicBezTo>
                    <a:pt x="4074" y="651"/>
                    <a:pt x="4013" y="863"/>
                    <a:pt x="3891" y="1046"/>
                  </a:cubicBezTo>
                  <a:cubicBezTo>
                    <a:pt x="3840" y="1129"/>
                    <a:pt x="3781" y="1206"/>
                    <a:pt x="3716" y="1277"/>
                  </a:cubicBezTo>
                  <a:lnTo>
                    <a:pt x="3716" y="1277"/>
                  </a:lnTo>
                  <a:cubicBezTo>
                    <a:pt x="3669" y="1224"/>
                    <a:pt x="3626" y="1167"/>
                    <a:pt x="3587" y="1107"/>
                  </a:cubicBezTo>
                  <a:cubicBezTo>
                    <a:pt x="3466" y="955"/>
                    <a:pt x="3375" y="742"/>
                    <a:pt x="3375" y="529"/>
                  </a:cubicBezTo>
                  <a:cubicBezTo>
                    <a:pt x="3375" y="438"/>
                    <a:pt x="3375" y="347"/>
                    <a:pt x="3435" y="256"/>
                  </a:cubicBezTo>
                  <a:cubicBezTo>
                    <a:pt x="3496" y="164"/>
                    <a:pt x="3587" y="104"/>
                    <a:pt x="3679" y="73"/>
                  </a:cubicBezTo>
                  <a:close/>
                  <a:moveTo>
                    <a:pt x="1686" y="426"/>
                  </a:moveTo>
                  <a:cubicBezTo>
                    <a:pt x="1713" y="426"/>
                    <a:pt x="1739" y="430"/>
                    <a:pt x="1764" y="438"/>
                  </a:cubicBezTo>
                  <a:cubicBezTo>
                    <a:pt x="1976" y="499"/>
                    <a:pt x="2128" y="651"/>
                    <a:pt x="2189" y="833"/>
                  </a:cubicBezTo>
                  <a:cubicBezTo>
                    <a:pt x="2311" y="1137"/>
                    <a:pt x="2333" y="1455"/>
                    <a:pt x="2273" y="1751"/>
                  </a:cubicBezTo>
                  <a:lnTo>
                    <a:pt x="2273" y="1751"/>
                  </a:lnTo>
                  <a:cubicBezTo>
                    <a:pt x="2009" y="1690"/>
                    <a:pt x="1767" y="1554"/>
                    <a:pt x="1581" y="1350"/>
                  </a:cubicBezTo>
                  <a:cubicBezTo>
                    <a:pt x="1429" y="1198"/>
                    <a:pt x="1338" y="985"/>
                    <a:pt x="1338" y="772"/>
                  </a:cubicBezTo>
                  <a:cubicBezTo>
                    <a:pt x="1368" y="651"/>
                    <a:pt x="1399" y="560"/>
                    <a:pt x="1490" y="499"/>
                  </a:cubicBezTo>
                  <a:cubicBezTo>
                    <a:pt x="1535" y="454"/>
                    <a:pt x="1612" y="426"/>
                    <a:pt x="1686" y="426"/>
                  </a:cubicBezTo>
                  <a:close/>
                  <a:moveTo>
                    <a:pt x="5558" y="657"/>
                  </a:moveTo>
                  <a:cubicBezTo>
                    <a:pt x="5601" y="657"/>
                    <a:pt x="5644" y="665"/>
                    <a:pt x="5685" y="681"/>
                  </a:cubicBezTo>
                  <a:cubicBezTo>
                    <a:pt x="5867" y="711"/>
                    <a:pt x="5989" y="863"/>
                    <a:pt x="5958" y="1046"/>
                  </a:cubicBezTo>
                  <a:cubicBezTo>
                    <a:pt x="5897" y="1228"/>
                    <a:pt x="5806" y="1380"/>
                    <a:pt x="5654" y="1502"/>
                  </a:cubicBezTo>
                  <a:cubicBezTo>
                    <a:pt x="5422" y="1665"/>
                    <a:pt x="5136" y="1756"/>
                    <a:pt x="4837" y="1763"/>
                  </a:cubicBezTo>
                  <a:lnTo>
                    <a:pt x="4837" y="1763"/>
                  </a:lnTo>
                  <a:cubicBezTo>
                    <a:pt x="4879" y="1585"/>
                    <a:pt x="4932" y="1406"/>
                    <a:pt x="4986" y="1228"/>
                  </a:cubicBezTo>
                  <a:cubicBezTo>
                    <a:pt x="5016" y="1046"/>
                    <a:pt x="5107" y="924"/>
                    <a:pt x="5229" y="803"/>
                  </a:cubicBezTo>
                  <a:cubicBezTo>
                    <a:pt x="5318" y="714"/>
                    <a:pt x="5439" y="657"/>
                    <a:pt x="5558" y="657"/>
                  </a:cubicBezTo>
                  <a:close/>
                  <a:moveTo>
                    <a:pt x="459" y="2315"/>
                  </a:moveTo>
                  <a:cubicBezTo>
                    <a:pt x="488" y="2315"/>
                    <a:pt x="517" y="2317"/>
                    <a:pt x="548" y="2322"/>
                  </a:cubicBezTo>
                  <a:cubicBezTo>
                    <a:pt x="700" y="2353"/>
                    <a:pt x="852" y="2444"/>
                    <a:pt x="943" y="2566"/>
                  </a:cubicBezTo>
                  <a:cubicBezTo>
                    <a:pt x="1063" y="2686"/>
                    <a:pt x="1169" y="2807"/>
                    <a:pt x="1271" y="2927"/>
                  </a:cubicBezTo>
                  <a:lnTo>
                    <a:pt x="1271" y="2927"/>
                  </a:lnTo>
                  <a:cubicBezTo>
                    <a:pt x="1128" y="2979"/>
                    <a:pt x="977" y="3010"/>
                    <a:pt x="821" y="3022"/>
                  </a:cubicBezTo>
                  <a:cubicBezTo>
                    <a:pt x="776" y="3029"/>
                    <a:pt x="730" y="3033"/>
                    <a:pt x="685" y="3033"/>
                  </a:cubicBezTo>
                  <a:cubicBezTo>
                    <a:pt x="550" y="3033"/>
                    <a:pt x="419" y="2999"/>
                    <a:pt x="305" y="2930"/>
                  </a:cubicBezTo>
                  <a:cubicBezTo>
                    <a:pt x="153" y="2839"/>
                    <a:pt x="61" y="2687"/>
                    <a:pt x="122" y="2505"/>
                  </a:cubicBezTo>
                  <a:cubicBezTo>
                    <a:pt x="198" y="2378"/>
                    <a:pt x="316" y="2315"/>
                    <a:pt x="459" y="2315"/>
                  </a:cubicBezTo>
                  <a:close/>
                  <a:moveTo>
                    <a:pt x="3769" y="1"/>
                  </a:moveTo>
                  <a:cubicBezTo>
                    <a:pt x="3739" y="1"/>
                    <a:pt x="3709" y="5"/>
                    <a:pt x="3679" y="12"/>
                  </a:cubicBezTo>
                  <a:cubicBezTo>
                    <a:pt x="3435" y="73"/>
                    <a:pt x="3283" y="286"/>
                    <a:pt x="3283" y="529"/>
                  </a:cubicBezTo>
                  <a:cubicBezTo>
                    <a:pt x="3314" y="742"/>
                    <a:pt x="3375" y="955"/>
                    <a:pt x="3527" y="1137"/>
                  </a:cubicBezTo>
                  <a:cubicBezTo>
                    <a:pt x="3571" y="1204"/>
                    <a:pt x="3620" y="1266"/>
                    <a:pt x="3672" y="1323"/>
                  </a:cubicBezTo>
                  <a:lnTo>
                    <a:pt x="3672" y="1323"/>
                  </a:lnTo>
                  <a:cubicBezTo>
                    <a:pt x="3431" y="1567"/>
                    <a:pt x="3114" y="1730"/>
                    <a:pt x="2797" y="1775"/>
                  </a:cubicBezTo>
                  <a:cubicBezTo>
                    <a:pt x="2731" y="1784"/>
                    <a:pt x="2665" y="1788"/>
                    <a:pt x="2600" y="1788"/>
                  </a:cubicBezTo>
                  <a:cubicBezTo>
                    <a:pt x="2511" y="1788"/>
                    <a:pt x="2423" y="1780"/>
                    <a:pt x="2337" y="1765"/>
                  </a:cubicBezTo>
                  <a:lnTo>
                    <a:pt x="2337" y="1765"/>
                  </a:lnTo>
                  <a:cubicBezTo>
                    <a:pt x="2360" y="1658"/>
                    <a:pt x="2372" y="1550"/>
                    <a:pt x="2372" y="1441"/>
                  </a:cubicBezTo>
                  <a:cubicBezTo>
                    <a:pt x="2372" y="1228"/>
                    <a:pt x="2341" y="1015"/>
                    <a:pt x="2250" y="803"/>
                  </a:cubicBezTo>
                  <a:cubicBezTo>
                    <a:pt x="2220" y="711"/>
                    <a:pt x="2159" y="620"/>
                    <a:pt x="2068" y="529"/>
                  </a:cubicBezTo>
                  <a:cubicBezTo>
                    <a:pt x="2007" y="438"/>
                    <a:pt x="1885" y="377"/>
                    <a:pt x="1794" y="377"/>
                  </a:cubicBezTo>
                  <a:cubicBezTo>
                    <a:pt x="1761" y="369"/>
                    <a:pt x="1729" y="365"/>
                    <a:pt x="1696" y="365"/>
                  </a:cubicBezTo>
                  <a:cubicBezTo>
                    <a:pt x="1607" y="365"/>
                    <a:pt x="1518" y="393"/>
                    <a:pt x="1429" y="438"/>
                  </a:cubicBezTo>
                  <a:cubicBezTo>
                    <a:pt x="1338" y="529"/>
                    <a:pt x="1277" y="620"/>
                    <a:pt x="1277" y="742"/>
                  </a:cubicBezTo>
                  <a:cubicBezTo>
                    <a:pt x="1277" y="985"/>
                    <a:pt x="1338" y="1228"/>
                    <a:pt x="1520" y="1380"/>
                  </a:cubicBezTo>
                  <a:cubicBezTo>
                    <a:pt x="1727" y="1606"/>
                    <a:pt x="1981" y="1750"/>
                    <a:pt x="2259" y="1813"/>
                  </a:cubicBezTo>
                  <a:lnTo>
                    <a:pt x="2259" y="1813"/>
                  </a:lnTo>
                  <a:cubicBezTo>
                    <a:pt x="2192" y="2086"/>
                    <a:pt x="2053" y="2337"/>
                    <a:pt x="1855" y="2535"/>
                  </a:cubicBezTo>
                  <a:cubicBezTo>
                    <a:pt x="1703" y="2704"/>
                    <a:pt x="1523" y="2826"/>
                    <a:pt x="1325" y="2906"/>
                  </a:cubicBezTo>
                  <a:lnTo>
                    <a:pt x="1325" y="2906"/>
                  </a:lnTo>
                  <a:cubicBezTo>
                    <a:pt x="1220" y="2783"/>
                    <a:pt x="1112" y="2659"/>
                    <a:pt x="1004" y="2535"/>
                  </a:cubicBezTo>
                  <a:cubicBezTo>
                    <a:pt x="882" y="2383"/>
                    <a:pt x="730" y="2292"/>
                    <a:pt x="548" y="2262"/>
                  </a:cubicBezTo>
                  <a:cubicBezTo>
                    <a:pt x="521" y="2253"/>
                    <a:pt x="494" y="2249"/>
                    <a:pt x="468" y="2249"/>
                  </a:cubicBezTo>
                  <a:cubicBezTo>
                    <a:pt x="403" y="2249"/>
                    <a:pt x="339" y="2271"/>
                    <a:pt x="274" y="2292"/>
                  </a:cubicBezTo>
                  <a:cubicBezTo>
                    <a:pt x="183" y="2322"/>
                    <a:pt x="122" y="2383"/>
                    <a:pt x="61" y="2474"/>
                  </a:cubicBezTo>
                  <a:cubicBezTo>
                    <a:pt x="1" y="2657"/>
                    <a:pt x="92" y="2870"/>
                    <a:pt x="274" y="2991"/>
                  </a:cubicBezTo>
                  <a:cubicBezTo>
                    <a:pt x="388" y="3060"/>
                    <a:pt x="536" y="3094"/>
                    <a:pt x="680" y="3094"/>
                  </a:cubicBezTo>
                  <a:cubicBezTo>
                    <a:pt x="728" y="3094"/>
                    <a:pt x="776" y="3090"/>
                    <a:pt x="821" y="3082"/>
                  </a:cubicBezTo>
                  <a:cubicBezTo>
                    <a:pt x="986" y="3070"/>
                    <a:pt x="1151" y="3031"/>
                    <a:pt x="1306" y="2970"/>
                  </a:cubicBezTo>
                  <a:lnTo>
                    <a:pt x="1306" y="2970"/>
                  </a:lnTo>
                  <a:cubicBezTo>
                    <a:pt x="1397" y="3078"/>
                    <a:pt x="1486" y="3187"/>
                    <a:pt x="1581" y="3295"/>
                  </a:cubicBezTo>
                  <a:cubicBezTo>
                    <a:pt x="2341" y="4237"/>
                    <a:pt x="2919" y="5028"/>
                    <a:pt x="3344" y="5575"/>
                  </a:cubicBezTo>
                  <a:cubicBezTo>
                    <a:pt x="3527" y="5848"/>
                    <a:pt x="3679" y="6061"/>
                    <a:pt x="3800" y="6213"/>
                  </a:cubicBezTo>
                  <a:cubicBezTo>
                    <a:pt x="3709" y="6061"/>
                    <a:pt x="3557" y="5848"/>
                    <a:pt x="3344" y="5544"/>
                  </a:cubicBezTo>
                  <a:cubicBezTo>
                    <a:pt x="2949" y="4997"/>
                    <a:pt x="2372" y="4207"/>
                    <a:pt x="1612" y="3265"/>
                  </a:cubicBezTo>
                  <a:cubicBezTo>
                    <a:pt x="1532" y="3159"/>
                    <a:pt x="1448" y="3054"/>
                    <a:pt x="1359" y="2948"/>
                  </a:cubicBezTo>
                  <a:lnTo>
                    <a:pt x="1359" y="2948"/>
                  </a:lnTo>
                  <a:cubicBezTo>
                    <a:pt x="1557" y="2863"/>
                    <a:pt x="1739" y="2743"/>
                    <a:pt x="1885" y="2596"/>
                  </a:cubicBezTo>
                  <a:cubicBezTo>
                    <a:pt x="2097" y="2384"/>
                    <a:pt x="2249" y="2114"/>
                    <a:pt x="2323" y="1826"/>
                  </a:cubicBezTo>
                  <a:lnTo>
                    <a:pt x="2323" y="1826"/>
                  </a:lnTo>
                  <a:cubicBezTo>
                    <a:pt x="2410" y="1841"/>
                    <a:pt x="2500" y="1849"/>
                    <a:pt x="2591" y="1849"/>
                  </a:cubicBezTo>
                  <a:cubicBezTo>
                    <a:pt x="2659" y="1849"/>
                    <a:pt x="2728" y="1845"/>
                    <a:pt x="2797" y="1836"/>
                  </a:cubicBezTo>
                  <a:cubicBezTo>
                    <a:pt x="3155" y="1769"/>
                    <a:pt x="3463" y="1603"/>
                    <a:pt x="3710" y="1363"/>
                  </a:cubicBezTo>
                  <a:lnTo>
                    <a:pt x="3710" y="1363"/>
                  </a:lnTo>
                  <a:cubicBezTo>
                    <a:pt x="3994" y="1652"/>
                    <a:pt x="4372" y="1805"/>
                    <a:pt x="4757" y="1813"/>
                  </a:cubicBezTo>
                  <a:lnTo>
                    <a:pt x="4757" y="1813"/>
                  </a:lnTo>
                  <a:cubicBezTo>
                    <a:pt x="4737" y="1914"/>
                    <a:pt x="4722" y="2013"/>
                    <a:pt x="4712" y="2110"/>
                  </a:cubicBezTo>
                  <a:cubicBezTo>
                    <a:pt x="4651" y="2657"/>
                    <a:pt x="4651" y="3204"/>
                    <a:pt x="4712" y="3751"/>
                  </a:cubicBezTo>
                  <a:cubicBezTo>
                    <a:pt x="4742" y="4237"/>
                    <a:pt x="4803" y="4663"/>
                    <a:pt x="4864" y="4997"/>
                  </a:cubicBezTo>
                  <a:cubicBezTo>
                    <a:pt x="4894" y="5332"/>
                    <a:pt x="4955" y="5575"/>
                    <a:pt x="4986" y="5757"/>
                  </a:cubicBezTo>
                  <a:cubicBezTo>
                    <a:pt x="5016" y="5848"/>
                    <a:pt x="5016" y="5909"/>
                    <a:pt x="5016" y="5970"/>
                  </a:cubicBezTo>
                  <a:lnTo>
                    <a:pt x="5016" y="6031"/>
                  </a:lnTo>
                  <a:lnTo>
                    <a:pt x="5046" y="5970"/>
                  </a:lnTo>
                  <a:lnTo>
                    <a:pt x="5016" y="5788"/>
                  </a:lnTo>
                  <a:cubicBezTo>
                    <a:pt x="4986" y="5605"/>
                    <a:pt x="4925" y="5362"/>
                    <a:pt x="4894" y="5028"/>
                  </a:cubicBezTo>
                  <a:cubicBezTo>
                    <a:pt x="4834" y="4663"/>
                    <a:pt x="4773" y="4268"/>
                    <a:pt x="4742" y="3781"/>
                  </a:cubicBezTo>
                  <a:cubicBezTo>
                    <a:pt x="4712" y="3234"/>
                    <a:pt x="4712" y="2687"/>
                    <a:pt x="4773" y="2140"/>
                  </a:cubicBezTo>
                  <a:cubicBezTo>
                    <a:pt x="4784" y="2031"/>
                    <a:pt x="4802" y="1922"/>
                    <a:pt x="4826" y="1813"/>
                  </a:cubicBezTo>
                  <a:lnTo>
                    <a:pt x="4826" y="1813"/>
                  </a:lnTo>
                  <a:cubicBezTo>
                    <a:pt x="5124" y="1806"/>
                    <a:pt x="5423" y="1714"/>
                    <a:pt x="5685" y="1532"/>
                  </a:cubicBezTo>
                  <a:cubicBezTo>
                    <a:pt x="5837" y="1411"/>
                    <a:pt x="5958" y="1228"/>
                    <a:pt x="5989" y="1046"/>
                  </a:cubicBezTo>
                  <a:cubicBezTo>
                    <a:pt x="6019" y="924"/>
                    <a:pt x="5989" y="833"/>
                    <a:pt x="5928" y="742"/>
                  </a:cubicBezTo>
                  <a:cubicBezTo>
                    <a:pt x="5867" y="681"/>
                    <a:pt x="5776" y="620"/>
                    <a:pt x="5685" y="590"/>
                  </a:cubicBezTo>
                  <a:cubicBezTo>
                    <a:pt x="5644" y="583"/>
                    <a:pt x="5603" y="579"/>
                    <a:pt x="5562" y="579"/>
                  </a:cubicBezTo>
                  <a:cubicBezTo>
                    <a:pt x="5422" y="579"/>
                    <a:pt x="5286" y="624"/>
                    <a:pt x="5168" y="742"/>
                  </a:cubicBezTo>
                  <a:cubicBezTo>
                    <a:pt x="5046" y="863"/>
                    <a:pt x="4955" y="1015"/>
                    <a:pt x="4925" y="1167"/>
                  </a:cubicBezTo>
                  <a:cubicBezTo>
                    <a:pt x="4867" y="1359"/>
                    <a:pt x="4810" y="1563"/>
                    <a:pt x="4768" y="1763"/>
                  </a:cubicBezTo>
                  <a:lnTo>
                    <a:pt x="4768" y="1763"/>
                  </a:lnTo>
                  <a:cubicBezTo>
                    <a:pt x="4699" y="1762"/>
                    <a:pt x="4629" y="1756"/>
                    <a:pt x="4560" y="1745"/>
                  </a:cubicBezTo>
                  <a:cubicBezTo>
                    <a:pt x="4254" y="1698"/>
                    <a:pt x="3967" y="1542"/>
                    <a:pt x="3754" y="1319"/>
                  </a:cubicBezTo>
                  <a:lnTo>
                    <a:pt x="3754" y="1319"/>
                  </a:lnTo>
                  <a:cubicBezTo>
                    <a:pt x="3826" y="1244"/>
                    <a:pt x="3892" y="1163"/>
                    <a:pt x="3952" y="1076"/>
                  </a:cubicBezTo>
                  <a:cubicBezTo>
                    <a:pt x="4074" y="894"/>
                    <a:pt x="4134" y="651"/>
                    <a:pt x="4134" y="438"/>
                  </a:cubicBezTo>
                  <a:cubicBezTo>
                    <a:pt x="4134" y="316"/>
                    <a:pt x="4074" y="195"/>
                    <a:pt x="4013" y="104"/>
                  </a:cubicBezTo>
                  <a:cubicBezTo>
                    <a:pt x="3945" y="35"/>
                    <a:pt x="3859" y="1"/>
                    <a:pt x="3769" y="1"/>
                  </a:cubicBezTo>
                  <a:close/>
                  <a:moveTo>
                    <a:pt x="3922" y="6365"/>
                  </a:moveTo>
                  <a:cubicBezTo>
                    <a:pt x="3922" y="6380"/>
                    <a:pt x="3929" y="6388"/>
                    <a:pt x="3937" y="6395"/>
                  </a:cubicBezTo>
                  <a:lnTo>
                    <a:pt x="3922" y="6365"/>
                  </a:lnTo>
                  <a:close/>
                  <a:moveTo>
                    <a:pt x="3937" y="6395"/>
                  </a:moveTo>
                  <a:lnTo>
                    <a:pt x="3952" y="6426"/>
                  </a:lnTo>
                  <a:cubicBezTo>
                    <a:pt x="3952" y="6411"/>
                    <a:pt x="3945" y="6403"/>
                    <a:pt x="3937" y="63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2;p28">
              <a:extLst>
                <a:ext uri="{FF2B5EF4-FFF2-40B4-BE49-F238E27FC236}">
                  <a16:creationId xmlns:a16="http://schemas.microsoft.com/office/drawing/2014/main" id="{7654045E-C6B8-4863-BD58-3168D10CB4F7}"/>
                </a:ext>
              </a:extLst>
            </p:cNvPr>
            <p:cNvSpPr/>
            <p:nvPr/>
          </p:nvSpPr>
          <p:spPr>
            <a:xfrm>
              <a:off x="1165175" y="3849750"/>
              <a:ext cx="118575" cy="46675"/>
            </a:xfrm>
            <a:custGeom>
              <a:avLst/>
              <a:gdLst/>
              <a:ahLst/>
              <a:cxnLst/>
              <a:rect l="l" t="t" r="r" b="b"/>
              <a:pathLst>
                <a:path w="4743" h="1867" extrusionOk="0">
                  <a:moveTo>
                    <a:pt x="4377" y="0"/>
                  </a:moveTo>
                  <a:cubicBezTo>
                    <a:pt x="4357" y="0"/>
                    <a:pt x="4337" y="2"/>
                    <a:pt x="4317" y="6"/>
                  </a:cubicBezTo>
                  <a:lnTo>
                    <a:pt x="274" y="1283"/>
                  </a:lnTo>
                  <a:cubicBezTo>
                    <a:pt x="92" y="1313"/>
                    <a:pt x="1" y="1496"/>
                    <a:pt x="62" y="1647"/>
                  </a:cubicBezTo>
                  <a:cubicBezTo>
                    <a:pt x="114" y="1780"/>
                    <a:pt x="237" y="1866"/>
                    <a:pt x="368" y="1866"/>
                  </a:cubicBezTo>
                  <a:cubicBezTo>
                    <a:pt x="387" y="1866"/>
                    <a:pt x="407" y="1864"/>
                    <a:pt x="426" y="1860"/>
                  </a:cubicBezTo>
                  <a:lnTo>
                    <a:pt x="4469" y="614"/>
                  </a:lnTo>
                  <a:cubicBezTo>
                    <a:pt x="4651" y="553"/>
                    <a:pt x="4742" y="371"/>
                    <a:pt x="4682" y="219"/>
                  </a:cubicBezTo>
                  <a:cubicBezTo>
                    <a:pt x="4655" y="87"/>
                    <a:pt x="4514" y="0"/>
                    <a:pt x="4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3;p28">
              <a:extLst>
                <a:ext uri="{FF2B5EF4-FFF2-40B4-BE49-F238E27FC236}">
                  <a16:creationId xmlns:a16="http://schemas.microsoft.com/office/drawing/2014/main" id="{2BDFFBF2-5DE5-4732-A5B0-A2AB3F3F8C69}"/>
                </a:ext>
              </a:extLst>
            </p:cNvPr>
            <p:cNvSpPr/>
            <p:nvPr/>
          </p:nvSpPr>
          <p:spPr>
            <a:xfrm>
              <a:off x="1168625" y="3870775"/>
              <a:ext cx="124125" cy="69850"/>
            </a:xfrm>
            <a:custGeom>
              <a:avLst/>
              <a:gdLst/>
              <a:ahLst/>
              <a:cxnLst/>
              <a:rect l="l" t="t" r="r" b="b"/>
              <a:pathLst>
                <a:path w="4965" h="2794" extrusionOk="0">
                  <a:moveTo>
                    <a:pt x="4523" y="0"/>
                  </a:moveTo>
                  <a:cubicBezTo>
                    <a:pt x="4492" y="0"/>
                    <a:pt x="4458" y="5"/>
                    <a:pt x="4422" y="16"/>
                  </a:cubicBezTo>
                  <a:lnTo>
                    <a:pt x="410" y="1293"/>
                  </a:lnTo>
                  <a:cubicBezTo>
                    <a:pt x="0" y="1375"/>
                    <a:pt x="130" y="1923"/>
                    <a:pt x="470" y="1923"/>
                  </a:cubicBezTo>
                  <a:cubicBezTo>
                    <a:pt x="508" y="1923"/>
                    <a:pt x="549" y="1916"/>
                    <a:pt x="592" y="1901"/>
                  </a:cubicBezTo>
                  <a:lnTo>
                    <a:pt x="1018" y="1749"/>
                  </a:lnTo>
                  <a:lnTo>
                    <a:pt x="1960" y="2691"/>
                  </a:lnTo>
                  <a:cubicBezTo>
                    <a:pt x="2028" y="2759"/>
                    <a:pt x="2131" y="2794"/>
                    <a:pt x="2242" y="2794"/>
                  </a:cubicBezTo>
                  <a:cubicBezTo>
                    <a:pt x="2279" y="2794"/>
                    <a:pt x="2317" y="2790"/>
                    <a:pt x="2355" y="2782"/>
                  </a:cubicBezTo>
                  <a:lnTo>
                    <a:pt x="3814" y="2326"/>
                  </a:lnTo>
                  <a:cubicBezTo>
                    <a:pt x="3966" y="2265"/>
                    <a:pt x="4057" y="2144"/>
                    <a:pt x="4088" y="2022"/>
                  </a:cubicBezTo>
                  <a:lnTo>
                    <a:pt x="4301" y="715"/>
                  </a:lnTo>
                  <a:lnTo>
                    <a:pt x="4604" y="624"/>
                  </a:lnTo>
                  <a:cubicBezTo>
                    <a:pt x="4964" y="513"/>
                    <a:pt x="4845" y="0"/>
                    <a:pt x="4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4;p28">
              <a:extLst>
                <a:ext uri="{FF2B5EF4-FFF2-40B4-BE49-F238E27FC236}">
                  <a16:creationId xmlns:a16="http://schemas.microsoft.com/office/drawing/2014/main" id="{D0E839AD-FC7D-4DD7-9C37-C00DB9618161}"/>
                </a:ext>
              </a:extLst>
            </p:cNvPr>
            <p:cNvSpPr/>
            <p:nvPr/>
          </p:nvSpPr>
          <p:spPr>
            <a:xfrm>
              <a:off x="1042075" y="3604150"/>
              <a:ext cx="65375" cy="174475"/>
            </a:xfrm>
            <a:custGeom>
              <a:avLst/>
              <a:gdLst/>
              <a:ahLst/>
              <a:cxnLst/>
              <a:rect l="l" t="t" r="r" b="b"/>
              <a:pathLst>
                <a:path w="2615" h="6979" extrusionOk="0">
                  <a:moveTo>
                    <a:pt x="2541" y="0"/>
                  </a:moveTo>
                  <a:cubicBezTo>
                    <a:pt x="2484" y="0"/>
                    <a:pt x="2383" y="29"/>
                    <a:pt x="2250" y="73"/>
                  </a:cubicBezTo>
                  <a:cubicBezTo>
                    <a:pt x="1946" y="195"/>
                    <a:pt x="1703" y="377"/>
                    <a:pt x="1490" y="590"/>
                  </a:cubicBezTo>
                  <a:cubicBezTo>
                    <a:pt x="1125" y="894"/>
                    <a:pt x="852" y="1228"/>
                    <a:pt x="639" y="1623"/>
                  </a:cubicBezTo>
                  <a:lnTo>
                    <a:pt x="92" y="3204"/>
                  </a:lnTo>
                  <a:cubicBezTo>
                    <a:pt x="1" y="3781"/>
                    <a:pt x="31" y="4329"/>
                    <a:pt x="183" y="4876"/>
                  </a:cubicBezTo>
                  <a:cubicBezTo>
                    <a:pt x="305" y="5332"/>
                    <a:pt x="487" y="5757"/>
                    <a:pt x="730" y="6122"/>
                  </a:cubicBezTo>
                  <a:cubicBezTo>
                    <a:pt x="882" y="6365"/>
                    <a:pt x="1095" y="6608"/>
                    <a:pt x="1308" y="6791"/>
                  </a:cubicBezTo>
                  <a:cubicBezTo>
                    <a:pt x="1440" y="6901"/>
                    <a:pt x="1508" y="6979"/>
                    <a:pt x="1570" y="6979"/>
                  </a:cubicBezTo>
                  <a:cubicBezTo>
                    <a:pt x="1594" y="6979"/>
                    <a:pt x="1617" y="6968"/>
                    <a:pt x="1642" y="6943"/>
                  </a:cubicBezTo>
                  <a:cubicBezTo>
                    <a:pt x="1703" y="6882"/>
                    <a:pt x="1429" y="6517"/>
                    <a:pt x="1156" y="5879"/>
                  </a:cubicBezTo>
                  <a:cubicBezTo>
                    <a:pt x="365" y="4237"/>
                    <a:pt x="639" y="2292"/>
                    <a:pt x="1824" y="924"/>
                  </a:cubicBezTo>
                  <a:cubicBezTo>
                    <a:pt x="2280" y="377"/>
                    <a:pt x="2615" y="73"/>
                    <a:pt x="2584" y="12"/>
                  </a:cubicBezTo>
                  <a:cubicBezTo>
                    <a:pt x="2576" y="4"/>
                    <a:pt x="2561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5;p28">
              <a:extLst>
                <a:ext uri="{FF2B5EF4-FFF2-40B4-BE49-F238E27FC236}">
                  <a16:creationId xmlns:a16="http://schemas.microsoft.com/office/drawing/2014/main" id="{55DE7CA2-02B0-4518-9C2F-1E06AAA24F21}"/>
                </a:ext>
              </a:extLst>
            </p:cNvPr>
            <p:cNvSpPr/>
            <p:nvPr/>
          </p:nvSpPr>
          <p:spPr>
            <a:xfrm>
              <a:off x="1120350" y="3582675"/>
              <a:ext cx="34975" cy="19550"/>
            </a:xfrm>
            <a:custGeom>
              <a:avLst/>
              <a:gdLst/>
              <a:ahLst/>
              <a:cxnLst/>
              <a:rect l="l" t="t" r="r" b="b"/>
              <a:pathLst>
                <a:path w="1399" h="782" extrusionOk="0">
                  <a:moveTo>
                    <a:pt x="929" y="0"/>
                  </a:moveTo>
                  <a:cubicBezTo>
                    <a:pt x="822" y="0"/>
                    <a:pt x="715" y="15"/>
                    <a:pt x="608" y="51"/>
                  </a:cubicBezTo>
                  <a:cubicBezTo>
                    <a:pt x="426" y="111"/>
                    <a:pt x="274" y="203"/>
                    <a:pt x="122" y="324"/>
                  </a:cubicBezTo>
                  <a:cubicBezTo>
                    <a:pt x="61" y="446"/>
                    <a:pt x="0" y="567"/>
                    <a:pt x="61" y="659"/>
                  </a:cubicBezTo>
                  <a:cubicBezTo>
                    <a:pt x="95" y="744"/>
                    <a:pt x="217" y="782"/>
                    <a:pt x="381" y="782"/>
                  </a:cubicBezTo>
                  <a:cubicBezTo>
                    <a:pt x="508" y="782"/>
                    <a:pt x="662" y="759"/>
                    <a:pt x="821" y="719"/>
                  </a:cubicBezTo>
                  <a:lnTo>
                    <a:pt x="1399" y="233"/>
                  </a:lnTo>
                  <a:cubicBezTo>
                    <a:pt x="1399" y="142"/>
                    <a:pt x="1307" y="51"/>
                    <a:pt x="1155" y="20"/>
                  </a:cubicBezTo>
                  <a:cubicBezTo>
                    <a:pt x="1080" y="8"/>
                    <a:pt x="1004" y="0"/>
                    <a:pt x="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6;p28">
              <a:extLst>
                <a:ext uri="{FF2B5EF4-FFF2-40B4-BE49-F238E27FC236}">
                  <a16:creationId xmlns:a16="http://schemas.microsoft.com/office/drawing/2014/main" id="{670AA757-6F82-463F-93D4-302AA3BC36FA}"/>
                </a:ext>
              </a:extLst>
            </p:cNvPr>
            <p:cNvSpPr/>
            <p:nvPr/>
          </p:nvSpPr>
          <p:spPr>
            <a:xfrm>
              <a:off x="1222175" y="3922650"/>
              <a:ext cx="47900" cy="17700"/>
            </a:xfrm>
            <a:custGeom>
              <a:avLst/>
              <a:gdLst/>
              <a:ahLst/>
              <a:cxnLst/>
              <a:rect l="l" t="t" r="r" b="b"/>
              <a:pathLst>
                <a:path w="1916" h="708" extrusionOk="0">
                  <a:moveTo>
                    <a:pt x="1447" y="0"/>
                  </a:moveTo>
                  <a:cubicBezTo>
                    <a:pt x="1249" y="0"/>
                    <a:pt x="1050" y="50"/>
                    <a:pt x="852" y="99"/>
                  </a:cubicBezTo>
                  <a:cubicBezTo>
                    <a:pt x="608" y="190"/>
                    <a:pt x="396" y="312"/>
                    <a:pt x="213" y="494"/>
                  </a:cubicBezTo>
                  <a:cubicBezTo>
                    <a:pt x="122" y="555"/>
                    <a:pt x="61" y="616"/>
                    <a:pt x="0" y="707"/>
                  </a:cubicBezTo>
                  <a:cubicBezTo>
                    <a:pt x="0" y="707"/>
                    <a:pt x="92" y="646"/>
                    <a:pt x="244" y="525"/>
                  </a:cubicBezTo>
                  <a:cubicBezTo>
                    <a:pt x="426" y="373"/>
                    <a:pt x="639" y="282"/>
                    <a:pt x="882" y="190"/>
                  </a:cubicBezTo>
                  <a:cubicBezTo>
                    <a:pt x="1125" y="99"/>
                    <a:pt x="1338" y="69"/>
                    <a:pt x="1581" y="69"/>
                  </a:cubicBezTo>
                  <a:lnTo>
                    <a:pt x="1915" y="69"/>
                  </a:lnTo>
                  <a:cubicBezTo>
                    <a:pt x="1794" y="38"/>
                    <a:pt x="1703" y="8"/>
                    <a:pt x="1581" y="8"/>
                  </a:cubicBezTo>
                  <a:cubicBezTo>
                    <a:pt x="1536" y="3"/>
                    <a:pt x="1492" y="0"/>
                    <a:pt x="14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7;p28">
              <a:extLst>
                <a:ext uri="{FF2B5EF4-FFF2-40B4-BE49-F238E27FC236}">
                  <a16:creationId xmlns:a16="http://schemas.microsoft.com/office/drawing/2014/main" id="{A4E3BF75-235F-4BBE-858E-746D708EDF01}"/>
                </a:ext>
              </a:extLst>
            </p:cNvPr>
            <p:cNvSpPr/>
            <p:nvPr/>
          </p:nvSpPr>
          <p:spPr>
            <a:xfrm>
              <a:off x="1194825" y="3889325"/>
              <a:ext cx="82075" cy="25250"/>
            </a:xfrm>
            <a:custGeom>
              <a:avLst/>
              <a:gdLst/>
              <a:ahLst/>
              <a:cxnLst/>
              <a:rect l="l" t="t" r="r" b="b"/>
              <a:pathLst>
                <a:path w="3283" h="1010" extrusionOk="0">
                  <a:moveTo>
                    <a:pt x="3274" y="1"/>
                  </a:moveTo>
                  <a:cubicBezTo>
                    <a:pt x="3189" y="1"/>
                    <a:pt x="2495" y="204"/>
                    <a:pt x="1642" y="460"/>
                  </a:cubicBezTo>
                  <a:cubicBezTo>
                    <a:pt x="730" y="764"/>
                    <a:pt x="0" y="976"/>
                    <a:pt x="0" y="1007"/>
                  </a:cubicBezTo>
                  <a:cubicBezTo>
                    <a:pt x="2" y="1009"/>
                    <a:pt x="7" y="1010"/>
                    <a:pt x="14" y="1010"/>
                  </a:cubicBezTo>
                  <a:cubicBezTo>
                    <a:pt x="124" y="1010"/>
                    <a:pt x="816" y="805"/>
                    <a:pt x="1642" y="520"/>
                  </a:cubicBezTo>
                  <a:cubicBezTo>
                    <a:pt x="2553" y="247"/>
                    <a:pt x="3283" y="4"/>
                    <a:pt x="3283" y="4"/>
                  </a:cubicBezTo>
                  <a:cubicBezTo>
                    <a:pt x="3283" y="2"/>
                    <a:pt x="3280" y="1"/>
                    <a:pt x="32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8;p28">
              <a:extLst>
                <a:ext uri="{FF2B5EF4-FFF2-40B4-BE49-F238E27FC236}">
                  <a16:creationId xmlns:a16="http://schemas.microsoft.com/office/drawing/2014/main" id="{77C9DFBA-2842-4FAC-9D6D-81583EDD91DA}"/>
                </a:ext>
              </a:extLst>
            </p:cNvPr>
            <p:cNvSpPr/>
            <p:nvPr/>
          </p:nvSpPr>
          <p:spPr>
            <a:xfrm>
              <a:off x="1206225" y="3903075"/>
              <a:ext cx="67650" cy="22075"/>
            </a:xfrm>
            <a:custGeom>
              <a:avLst/>
              <a:gdLst/>
              <a:ahLst/>
              <a:cxnLst/>
              <a:rect l="l" t="t" r="r" b="b"/>
              <a:pathLst>
                <a:path w="2706" h="883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2584" y="31"/>
                    <a:pt x="2432" y="62"/>
                    <a:pt x="2310" y="122"/>
                  </a:cubicBezTo>
                  <a:lnTo>
                    <a:pt x="1338" y="426"/>
                  </a:lnTo>
                  <a:lnTo>
                    <a:pt x="395" y="761"/>
                  </a:lnTo>
                  <a:cubicBezTo>
                    <a:pt x="243" y="791"/>
                    <a:pt x="122" y="821"/>
                    <a:pt x="0" y="882"/>
                  </a:cubicBezTo>
                  <a:cubicBezTo>
                    <a:pt x="152" y="882"/>
                    <a:pt x="274" y="821"/>
                    <a:pt x="426" y="791"/>
                  </a:cubicBezTo>
                  <a:cubicBezTo>
                    <a:pt x="669" y="730"/>
                    <a:pt x="1003" y="609"/>
                    <a:pt x="1368" y="487"/>
                  </a:cubicBezTo>
                  <a:cubicBezTo>
                    <a:pt x="1763" y="366"/>
                    <a:pt x="2097" y="244"/>
                    <a:pt x="2341" y="153"/>
                  </a:cubicBezTo>
                  <a:cubicBezTo>
                    <a:pt x="2462" y="122"/>
                    <a:pt x="2584" y="62"/>
                    <a:pt x="27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9;p28">
              <a:extLst>
                <a:ext uri="{FF2B5EF4-FFF2-40B4-BE49-F238E27FC236}">
                  <a16:creationId xmlns:a16="http://schemas.microsoft.com/office/drawing/2014/main" id="{BAC5E851-4D3F-4260-BA4C-CA3FB0DCDEC1}"/>
                </a:ext>
              </a:extLst>
            </p:cNvPr>
            <p:cNvSpPr/>
            <p:nvPr/>
          </p:nvSpPr>
          <p:spPr>
            <a:xfrm>
              <a:off x="3222200" y="2966275"/>
              <a:ext cx="1224225" cy="922125"/>
            </a:xfrm>
            <a:custGeom>
              <a:avLst/>
              <a:gdLst/>
              <a:ahLst/>
              <a:cxnLst/>
              <a:rect l="l" t="t" r="r" b="b"/>
              <a:pathLst>
                <a:path w="48969" h="36885" extrusionOk="0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0;p28">
              <a:extLst>
                <a:ext uri="{FF2B5EF4-FFF2-40B4-BE49-F238E27FC236}">
                  <a16:creationId xmlns:a16="http://schemas.microsoft.com/office/drawing/2014/main" id="{230D0E56-FBE3-499C-B457-E1FE6FDEAA66}"/>
                </a:ext>
              </a:extLst>
            </p:cNvPr>
            <p:cNvSpPr/>
            <p:nvPr/>
          </p:nvSpPr>
          <p:spPr>
            <a:xfrm>
              <a:off x="3222200" y="2966275"/>
              <a:ext cx="1224225" cy="922125"/>
            </a:xfrm>
            <a:custGeom>
              <a:avLst/>
              <a:gdLst/>
              <a:ahLst/>
              <a:cxnLst/>
              <a:rect l="l" t="t" r="r" b="b"/>
              <a:pathLst>
                <a:path w="48969" h="36885" extrusionOk="0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1;p28">
              <a:extLst>
                <a:ext uri="{FF2B5EF4-FFF2-40B4-BE49-F238E27FC236}">
                  <a16:creationId xmlns:a16="http://schemas.microsoft.com/office/drawing/2014/main" id="{65530D66-E2C8-49CF-9804-3240DD0A9861}"/>
                </a:ext>
              </a:extLst>
            </p:cNvPr>
            <p:cNvSpPr/>
            <p:nvPr/>
          </p:nvSpPr>
          <p:spPr>
            <a:xfrm>
              <a:off x="3571750" y="3108175"/>
              <a:ext cx="769050" cy="548450"/>
            </a:xfrm>
            <a:custGeom>
              <a:avLst/>
              <a:gdLst/>
              <a:ahLst/>
              <a:cxnLst/>
              <a:rect l="l" t="t" r="r" b="b"/>
              <a:pathLst>
                <a:path w="30762" h="21938" extrusionOk="0">
                  <a:moveTo>
                    <a:pt x="22407" y="0"/>
                  </a:moveTo>
                  <a:cubicBezTo>
                    <a:pt x="19806" y="0"/>
                    <a:pt x="17193" y="1078"/>
                    <a:pt x="15624" y="3164"/>
                  </a:cubicBezTo>
                  <a:cubicBezTo>
                    <a:pt x="13861" y="5505"/>
                    <a:pt x="12858" y="9031"/>
                    <a:pt x="9971" y="9426"/>
                  </a:cubicBezTo>
                  <a:cubicBezTo>
                    <a:pt x="9806" y="9449"/>
                    <a:pt x="9643" y="9459"/>
                    <a:pt x="9480" y="9459"/>
                  </a:cubicBezTo>
                  <a:cubicBezTo>
                    <a:pt x="7805" y="9459"/>
                    <a:pt x="6186" y="8351"/>
                    <a:pt x="4484" y="8351"/>
                  </a:cubicBezTo>
                  <a:cubicBezTo>
                    <a:pt x="4388" y="8351"/>
                    <a:pt x="4292" y="8354"/>
                    <a:pt x="4196" y="8362"/>
                  </a:cubicBezTo>
                  <a:cubicBezTo>
                    <a:pt x="1582" y="8575"/>
                    <a:pt x="1" y="11766"/>
                    <a:pt x="670" y="14319"/>
                  </a:cubicBezTo>
                  <a:cubicBezTo>
                    <a:pt x="1338" y="16842"/>
                    <a:pt x="3588" y="18666"/>
                    <a:pt x="5928" y="19851"/>
                  </a:cubicBezTo>
                  <a:cubicBezTo>
                    <a:pt x="8700" y="21263"/>
                    <a:pt x="11787" y="21937"/>
                    <a:pt x="14885" y="21937"/>
                  </a:cubicBezTo>
                  <a:cubicBezTo>
                    <a:pt x="20860" y="21937"/>
                    <a:pt x="26878" y="19430"/>
                    <a:pt x="30761" y="14866"/>
                  </a:cubicBezTo>
                  <a:lnTo>
                    <a:pt x="28208" y="2222"/>
                  </a:lnTo>
                  <a:cubicBezTo>
                    <a:pt x="26673" y="728"/>
                    <a:pt x="24544" y="0"/>
                    <a:pt x="224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2;p28">
              <a:extLst>
                <a:ext uri="{FF2B5EF4-FFF2-40B4-BE49-F238E27FC236}">
                  <a16:creationId xmlns:a16="http://schemas.microsoft.com/office/drawing/2014/main" id="{A548F9BE-3724-421D-8B2E-0AF5C761E0D4}"/>
                </a:ext>
              </a:extLst>
            </p:cNvPr>
            <p:cNvSpPr/>
            <p:nvPr/>
          </p:nvSpPr>
          <p:spPr>
            <a:xfrm>
              <a:off x="6102200" y="3118875"/>
              <a:ext cx="243200" cy="257625"/>
            </a:xfrm>
            <a:custGeom>
              <a:avLst/>
              <a:gdLst/>
              <a:ahLst/>
              <a:cxnLst/>
              <a:rect l="l" t="t" r="r" b="b"/>
              <a:pathLst>
                <a:path w="9728" h="10305" extrusionOk="0">
                  <a:moveTo>
                    <a:pt x="5715" y="1"/>
                  </a:moveTo>
                  <a:lnTo>
                    <a:pt x="1" y="4074"/>
                  </a:lnTo>
                  <a:lnTo>
                    <a:pt x="4408" y="10305"/>
                  </a:lnTo>
                  <a:lnTo>
                    <a:pt x="4651" y="10244"/>
                  </a:lnTo>
                  <a:lnTo>
                    <a:pt x="9727" y="8147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3;p28">
              <a:extLst>
                <a:ext uri="{FF2B5EF4-FFF2-40B4-BE49-F238E27FC236}">
                  <a16:creationId xmlns:a16="http://schemas.microsoft.com/office/drawing/2014/main" id="{319D6CE0-6581-408C-9510-BFA4823A798F}"/>
                </a:ext>
              </a:extLst>
            </p:cNvPr>
            <p:cNvSpPr/>
            <p:nvPr/>
          </p:nvSpPr>
          <p:spPr>
            <a:xfrm>
              <a:off x="6206300" y="3294400"/>
              <a:ext cx="396700" cy="294125"/>
            </a:xfrm>
            <a:custGeom>
              <a:avLst/>
              <a:gdLst/>
              <a:ahLst/>
              <a:cxnLst/>
              <a:rect l="l" t="t" r="r" b="b"/>
              <a:pathLst>
                <a:path w="15868" h="11765" extrusionOk="0">
                  <a:moveTo>
                    <a:pt x="5320" y="1"/>
                  </a:moveTo>
                  <a:lnTo>
                    <a:pt x="1" y="3192"/>
                  </a:lnTo>
                  <a:lnTo>
                    <a:pt x="5199" y="11764"/>
                  </a:lnTo>
                  <a:lnTo>
                    <a:pt x="15867" y="5320"/>
                  </a:lnTo>
                  <a:cubicBezTo>
                    <a:pt x="15683" y="5052"/>
                    <a:pt x="15036" y="4955"/>
                    <a:pt x="14195" y="4955"/>
                  </a:cubicBezTo>
                  <a:cubicBezTo>
                    <a:pt x="11989" y="4955"/>
                    <a:pt x="8451" y="5624"/>
                    <a:pt x="8451" y="5624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4;p28">
              <a:extLst>
                <a:ext uri="{FF2B5EF4-FFF2-40B4-BE49-F238E27FC236}">
                  <a16:creationId xmlns:a16="http://schemas.microsoft.com/office/drawing/2014/main" id="{1694F851-C5FC-4338-8233-43425A8E775E}"/>
                </a:ext>
              </a:extLst>
            </p:cNvPr>
            <p:cNvSpPr/>
            <p:nvPr/>
          </p:nvSpPr>
          <p:spPr>
            <a:xfrm>
              <a:off x="6323325" y="3469225"/>
              <a:ext cx="25875" cy="24100"/>
            </a:xfrm>
            <a:custGeom>
              <a:avLst/>
              <a:gdLst/>
              <a:ahLst/>
              <a:cxnLst/>
              <a:rect l="l" t="t" r="r" b="b"/>
              <a:pathLst>
                <a:path w="1035" h="964" extrusionOk="0">
                  <a:moveTo>
                    <a:pt x="534" y="1"/>
                  </a:moveTo>
                  <a:cubicBezTo>
                    <a:pt x="394" y="1"/>
                    <a:pt x="254" y="63"/>
                    <a:pt x="153" y="181"/>
                  </a:cubicBezTo>
                  <a:lnTo>
                    <a:pt x="183" y="151"/>
                  </a:lnTo>
                  <a:lnTo>
                    <a:pt x="183" y="151"/>
                  </a:lnTo>
                  <a:cubicBezTo>
                    <a:pt x="1" y="333"/>
                    <a:pt x="1" y="637"/>
                    <a:pt x="183" y="850"/>
                  </a:cubicBezTo>
                  <a:cubicBezTo>
                    <a:pt x="274" y="926"/>
                    <a:pt x="396" y="964"/>
                    <a:pt x="518" y="964"/>
                  </a:cubicBezTo>
                  <a:cubicBezTo>
                    <a:pt x="639" y="964"/>
                    <a:pt x="761" y="926"/>
                    <a:pt x="852" y="850"/>
                  </a:cubicBezTo>
                  <a:cubicBezTo>
                    <a:pt x="1034" y="637"/>
                    <a:pt x="1034" y="333"/>
                    <a:pt x="852" y="121"/>
                  </a:cubicBezTo>
                  <a:cubicBezTo>
                    <a:pt x="758" y="40"/>
                    <a:pt x="646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;p28">
              <a:extLst>
                <a:ext uri="{FF2B5EF4-FFF2-40B4-BE49-F238E27FC236}">
                  <a16:creationId xmlns:a16="http://schemas.microsoft.com/office/drawing/2014/main" id="{2AE108C5-60B9-439D-A960-1508A5E65B7E}"/>
                </a:ext>
              </a:extLst>
            </p:cNvPr>
            <p:cNvSpPr/>
            <p:nvPr/>
          </p:nvSpPr>
          <p:spPr>
            <a:xfrm>
              <a:off x="6324100" y="3420300"/>
              <a:ext cx="278900" cy="168225"/>
            </a:xfrm>
            <a:custGeom>
              <a:avLst/>
              <a:gdLst/>
              <a:ahLst/>
              <a:cxnLst/>
              <a:rect l="l" t="t" r="r" b="b"/>
              <a:pathLst>
                <a:path w="11156" h="6729" extrusionOk="0">
                  <a:moveTo>
                    <a:pt x="10559" y="0"/>
                  </a:moveTo>
                  <a:cubicBezTo>
                    <a:pt x="10463" y="0"/>
                    <a:pt x="10396" y="11"/>
                    <a:pt x="10396" y="11"/>
                  </a:cubicBezTo>
                  <a:lnTo>
                    <a:pt x="0" y="5847"/>
                  </a:lnTo>
                  <a:lnTo>
                    <a:pt x="487" y="6728"/>
                  </a:lnTo>
                  <a:lnTo>
                    <a:pt x="11155" y="284"/>
                  </a:lnTo>
                  <a:cubicBezTo>
                    <a:pt x="11054" y="41"/>
                    <a:pt x="10750" y="0"/>
                    <a:pt x="10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6;p28">
              <a:extLst>
                <a:ext uri="{FF2B5EF4-FFF2-40B4-BE49-F238E27FC236}">
                  <a16:creationId xmlns:a16="http://schemas.microsoft.com/office/drawing/2014/main" id="{66B7D82E-6266-4F5D-97F0-D37AEE1B9D1B}"/>
                </a:ext>
              </a:extLst>
            </p:cNvPr>
            <p:cNvSpPr/>
            <p:nvPr/>
          </p:nvSpPr>
          <p:spPr>
            <a:xfrm>
              <a:off x="6401600" y="3430825"/>
              <a:ext cx="19775" cy="30025"/>
            </a:xfrm>
            <a:custGeom>
              <a:avLst/>
              <a:gdLst/>
              <a:ahLst/>
              <a:cxnLst/>
              <a:rect l="l" t="t" r="r" b="b"/>
              <a:pathLst>
                <a:path w="791" h="1201" extrusionOk="0">
                  <a:moveTo>
                    <a:pt x="734" y="0"/>
                  </a:moveTo>
                  <a:cubicBezTo>
                    <a:pt x="647" y="0"/>
                    <a:pt x="362" y="139"/>
                    <a:pt x="183" y="471"/>
                  </a:cubicBezTo>
                  <a:cubicBezTo>
                    <a:pt x="1" y="866"/>
                    <a:pt x="92" y="1201"/>
                    <a:pt x="153" y="1201"/>
                  </a:cubicBezTo>
                  <a:cubicBezTo>
                    <a:pt x="213" y="1201"/>
                    <a:pt x="213" y="866"/>
                    <a:pt x="396" y="562"/>
                  </a:cubicBezTo>
                  <a:cubicBezTo>
                    <a:pt x="548" y="258"/>
                    <a:pt x="791" y="76"/>
                    <a:pt x="760" y="15"/>
                  </a:cubicBezTo>
                  <a:cubicBezTo>
                    <a:pt x="760" y="5"/>
                    <a:pt x="751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7;p28">
              <a:extLst>
                <a:ext uri="{FF2B5EF4-FFF2-40B4-BE49-F238E27FC236}">
                  <a16:creationId xmlns:a16="http://schemas.microsoft.com/office/drawing/2014/main" id="{34C5C94E-8344-4A92-AD64-070EBC313AA7}"/>
                </a:ext>
              </a:extLst>
            </p:cNvPr>
            <p:cNvSpPr/>
            <p:nvPr/>
          </p:nvSpPr>
          <p:spPr>
            <a:xfrm>
              <a:off x="6445000" y="3425800"/>
              <a:ext cx="11350" cy="30550"/>
            </a:xfrm>
            <a:custGeom>
              <a:avLst/>
              <a:gdLst/>
              <a:ahLst/>
              <a:cxnLst/>
              <a:rect l="l" t="t" r="r" b="b"/>
              <a:pathLst>
                <a:path w="454" h="1222" extrusionOk="0">
                  <a:moveTo>
                    <a:pt x="413" y="0"/>
                  </a:moveTo>
                  <a:cubicBezTo>
                    <a:pt x="354" y="0"/>
                    <a:pt x="114" y="184"/>
                    <a:pt x="58" y="551"/>
                  </a:cubicBezTo>
                  <a:cubicBezTo>
                    <a:pt x="0" y="955"/>
                    <a:pt x="189" y="1222"/>
                    <a:pt x="234" y="1222"/>
                  </a:cubicBezTo>
                  <a:cubicBezTo>
                    <a:pt x="237" y="1222"/>
                    <a:pt x="239" y="1221"/>
                    <a:pt x="240" y="1219"/>
                  </a:cubicBezTo>
                  <a:cubicBezTo>
                    <a:pt x="301" y="1189"/>
                    <a:pt x="210" y="915"/>
                    <a:pt x="240" y="581"/>
                  </a:cubicBezTo>
                  <a:cubicBezTo>
                    <a:pt x="301" y="277"/>
                    <a:pt x="453" y="34"/>
                    <a:pt x="423" y="3"/>
                  </a:cubicBezTo>
                  <a:cubicBezTo>
                    <a:pt x="420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8;p28">
              <a:extLst>
                <a:ext uri="{FF2B5EF4-FFF2-40B4-BE49-F238E27FC236}">
                  <a16:creationId xmlns:a16="http://schemas.microsoft.com/office/drawing/2014/main" id="{A16A34F9-311D-4D78-80B9-9E0DC9CAA2F6}"/>
                </a:ext>
              </a:extLst>
            </p:cNvPr>
            <p:cNvSpPr/>
            <p:nvPr/>
          </p:nvSpPr>
          <p:spPr>
            <a:xfrm>
              <a:off x="6482950" y="3421250"/>
              <a:ext cx="9875" cy="28425"/>
            </a:xfrm>
            <a:custGeom>
              <a:avLst/>
              <a:gdLst/>
              <a:ahLst/>
              <a:cxnLst/>
              <a:rect l="l" t="t" r="r" b="b"/>
              <a:pathLst>
                <a:path w="395" h="1137" extrusionOk="0">
                  <a:moveTo>
                    <a:pt x="206" y="1"/>
                  </a:moveTo>
                  <a:cubicBezTo>
                    <a:pt x="163" y="1"/>
                    <a:pt x="0" y="265"/>
                    <a:pt x="29" y="611"/>
                  </a:cubicBezTo>
                  <a:cubicBezTo>
                    <a:pt x="84" y="911"/>
                    <a:pt x="260" y="1137"/>
                    <a:pt x="340" y="1137"/>
                  </a:cubicBezTo>
                  <a:cubicBezTo>
                    <a:pt x="349" y="1137"/>
                    <a:pt x="357" y="1134"/>
                    <a:pt x="364" y="1128"/>
                  </a:cubicBezTo>
                  <a:cubicBezTo>
                    <a:pt x="394" y="1097"/>
                    <a:pt x="272" y="884"/>
                    <a:pt x="242" y="581"/>
                  </a:cubicBezTo>
                  <a:cubicBezTo>
                    <a:pt x="212" y="277"/>
                    <a:pt x="272" y="33"/>
                    <a:pt x="212" y="3"/>
                  </a:cubicBezTo>
                  <a:cubicBezTo>
                    <a:pt x="210" y="1"/>
                    <a:pt x="208" y="1"/>
                    <a:pt x="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9;p28">
              <a:extLst>
                <a:ext uri="{FF2B5EF4-FFF2-40B4-BE49-F238E27FC236}">
                  <a16:creationId xmlns:a16="http://schemas.microsoft.com/office/drawing/2014/main" id="{748EF5ED-2F20-44DD-BC55-DBDCEC8FA22C}"/>
                </a:ext>
              </a:extLst>
            </p:cNvPr>
            <p:cNvSpPr/>
            <p:nvPr/>
          </p:nvSpPr>
          <p:spPr>
            <a:xfrm>
              <a:off x="6371200" y="3400250"/>
              <a:ext cx="28150" cy="18875"/>
            </a:xfrm>
            <a:custGeom>
              <a:avLst/>
              <a:gdLst/>
              <a:ahLst/>
              <a:cxnLst/>
              <a:rect l="l" t="t" r="r" b="b"/>
              <a:pathLst>
                <a:path w="1126" h="755" extrusionOk="0">
                  <a:moveTo>
                    <a:pt x="1006" y="1"/>
                  </a:moveTo>
                  <a:cubicBezTo>
                    <a:pt x="871" y="1"/>
                    <a:pt x="642" y="37"/>
                    <a:pt x="426" y="174"/>
                  </a:cubicBezTo>
                  <a:cubicBezTo>
                    <a:pt x="122" y="417"/>
                    <a:pt x="1" y="721"/>
                    <a:pt x="62" y="752"/>
                  </a:cubicBezTo>
                  <a:cubicBezTo>
                    <a:pt x="65" y="754"/>
                    <a:pt x="70" y="755"/>
                    <a:pt x="74" y="755"/>
                  </a:cubicBezTo>
                  <a:cubicBezTo>
                    <a:pt x="143" y="755"/>
                    <a:pt x="294" y="556"/>
                    <a:pt x="578" y="357"/>
                  </a:cubicBezTo>
                  <a:cubicBezTo>
                    <a:pt x="852" y="174"/>
                    <a:pt x="1125" y="83"/>
                    <a:pt x="1125" y="22"/>
                  </a:cubicBezTo>
                  <a:cubicBezTo>
                    <a:pt x="1125" y="12"/>
                    <a:pt x="1080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0;p28">
              <a:extLst>
                <a:ext uri="{FF2B5EF4-FFF2-40B4-BE49-F238E27FC236}">
                  <a16:creationId xmlns:a16="http://schemas.microsoft.com/office/drawing/2014/main" id="{6F9107F4-2890-46E0-99CD-B0D12EBB7FD3}"/>
                </a:ext>
              </a:extLst>
            </p:cNvPr>
            <p:cNvSpPr/>
            <p:nvPr/>
          </p:nvSpPr>
          <p:spPr>
            <a:xfrm>
              <a:off x="6332450" y="3367050"/>
              <a:ext cx="50950" cy="18575"/>
            </a:xfrm>
            <a:custGeom>
              <a:avLst/>
              <a:gdLst/>
              <a:ahLst/>
              <a:cxnLst/>
              <a:rect l="l" t="t" r="r" b="b"/>
              <a:pathLst>
                <a:path w="2038" h="743" extrusionOk="0">
                  <a:moveTo>
                    <a:pt x="1110" y="173"/>
                  </a:moveTo>
                  <a:cubicBezTo>
                    <a:pt x="1216" y="173"/>
                    <a:pt x="1323" y="180"/>
                    <a:pt x="1429" y="195"/>
                  </a:cubicBezTo>
                  <a:cubicBezTo>
                    <a:pt x="1629" y="212"/>
                    <a:pt x="1784" y="247"/>
                    <a:pt x="1882" y="270"/>
                  </a:cubicBezTo>
                  <a:lnTo>
                    <a:pt x="1882" y="270"/>
                  </a:lnTo>
                  <a:cubicBezTo>
                    <a:pt x="1723" y="316"/>
                    <a:pt x="1567" y="362"/>
                    <a:pt x="1429" y="408"/>
                  </a:cubicBezTo>
                  <a:cubicBezTo>
                    <a:pt x="1216" y="469"/>
                    <a:pt x="1004" y="499"/>
                    <a:pt x="791" y="530"/>
                  </a:cubicBezTo>
                  <a:lnTo>
                    <a:pt x="213" y="530"/>
                  </a:lnTo>
                  <a:cubicBezTo>
                    <a:pt x="183" y="499"/>
                    <a:pt x="183" y="530"/>
                    <a:pt x="183" y="469"/>
                  </a:cubicBezTo>
                  <a:cubicBezTo>
                    <a:pt x="183" y="408"/>
                    <a:pt x="274" y="347"/>
                    <a:pt x="396" y="286"/>
                  </a:cubicBezTo>
                  <a:cubicBezTo>
                    <a:pt x="517" y="256"/>
                    <a:pt x="639" y="226"/>
                    <a:pt x="791" y="195"/>
                  </a:cubicBezTo>
                  <a:cubicBezTo>
                    <a:pt x="897" y="180"/>
                    <a:pt x="1004" y="173"/>
                    <a:pt x="1110" y="173"/>
                  </a:cubicBezTo>
                  <a:close/>
                  <a:moveTo>
                    <a:pt x="954" y="0"/>
                  </a:moveTo>
                  <a:cubicBezTo>
                    <a:pt x="888" y="0"/>
                    <a:pt x="823" y="4"/>
                    <a:pt x="760" y="13"/>
                  </a:cubicBezTo>
                  <a:cubicBezTo>
                    <a:pt x="639" y="43"/>
                    <a:pt x="487" y="74"/>
                    <a:pt x="365" y="104"/>
                  </a:cubicBezTo>
                  <a:cubicBezTo>
                    <a:pt x="304" y="135"/>
                    <a:pt x="213" y="165"/>
                    <a:pt x="153" y="195"/>
                  </a:cubicBezTo>
                  <a:cubicBezTo>
                    <a:pt x="61" y="256"/>
                    <a:pt x="1" y="347"/>
                    <a:pt x="1" y="469"/>
                  </a:cubicBezTo>
                  <a:cubicBezTo>
                    <a:pt x="1" y="560"/>
                    <a:pt x="61" y="682"/>
                    <a:pt x="183" y="712"/>
                  </a:cubicBezTo>
                  <a:cubicBezTo>
                    <a:pt x="274" y="742"/>
                    <a:pt x="335" y="742"/>
                    <a:pt x="426" y="742"/>
                  </a:cubicBezTo>
                  <a:cubicBezTo>
                    <a:pt x="791" y="742"/>
                    <a:pt x="1156" y="682"/>
                    <a:pt x="1490" y="560"/>
                  </a:cubicBezTo>
                  <a:cubicBezTo>
                    <a:pt x="1734" y="458"/>
                    <a:pt x="1897" y="356"/>
                    <a:pt x="1978" y="291"/>
                  </a:cubicBezTo>
                  <a:lnTo>
                    <a:pt x="1978" y="291"/>
                  </a:lnTo>
                  <a:cubicBezTo>
                    <a:pt x="1984" y="292"/>
                    <a:pt x="1990" y="293"/>
                    <a:pt x="1994" y="293"/>
                  </a:cubicBezTo>
                  <a:cubicBezTo>
                    <a:pt x="2003" y="293"/>
                    <a:pt x="2007" y="291"/>
                    <a:pt x="2007" y="286"/>
                  </a:cubicBezTo>
                  <a:cubicBezTo>
                    <a:pt x="2011" y="282"/>
                    <a:pt x="2010" y="276"/>
                    <a:pt x="2005" y="268"/>
                  </a:cubicBezTo>
                  <a:lnTo>
                    <a:pt x="2005" y="268"/>
                  </a:lnTo>
                  <a:cubicBezTo>
                    <a:pt x="2026" y="248"/>
                    <a:pt x="2037" y="233"/>
                    <a:pt x="2037" y="226"/>
                  </a:cubicBezTo>
                  <a:lnTo>
                    <a:pt x="2037" y="226"/>
                  </a:lnTo>
                  <a:cubicBezTo>
                    <a:pt x="2017" y="231"/>
                    <a:pt x="1997" y="237"/>
                    <a:pt x="1977" y="243"/>
                  </a:cubicBezTo>
                  <a:lnTo>
                    <a:pt x="1977" y="243"/>
                  </a:lnTo>
                  <a:cubicBezTo>
                    <a:pt x="1905" y="191"/>
                    <a:pt x="1715" y="109"/>
                    <a:pt x="1429" y="43"/>
                  </a:cubicBezTo>
                  <a:cubicBezTo>
                    <a:pt x="1279" y="22"/>
                    <a:pt x="1113" y="0"/>
                    <a:pt x="9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1;p28">
              <a:extLst>
                <a:ext uri="{FF2B5EF4-FFF2-40B4-BE49-F238E27FC236}">
                  <a16:creationId xmlns:a16="http://schemas.microsoft.com/office/drawing/2014/main" id="{AC821959-1D18-4871-9D83-FD686309BB96}"/>
                </a:ext>
              </a:extLst>
            </p:cNvPr>
            <p:cNvSpPr/>
            <p:nvPr/>
          </p:nvSpPr>
          <p:spPr>
            <a:xfrm>
              <a:off x="6362075" y="3325950"/>
              <a:ext cx="25875" cy="49900"/>
            </a:xfrm>
            <a:custGeom>
              <a:avLst/>
              <a:gdLst/>
              <a:ahLst/>
              <a:cxnLst/>
              <a:rect l="l" t="t" r="r" b="b"/>
              <a:pathLst>
                <a:path w="1035" h="1996" extrusionOk="0">
                  <a:moveTo>
                    <a:pt x="366" y="0"/>
                  </a:moveTo>
                  <a:cubicBezTo>
                    <a:pt x="313" y="0"/>
                    <a:pt x="259" y="16"/>
                    <a:pt x="214" y="46"/>
                  </a:cubicBezTo>
                  <a:cubicBezTo>
                    <a:pt x="62" y="168"/>
                    <a:pt x="1" y="350"/>
                    <a:pt x="31" y="532"/>
                  </a:cubicBezTo>
                  <a:cubicBezTo>
                    <a:pt x="31" y="684"/>
                    <a:pt x="62" y="806"/>
                    <a:pt x="92" y="927"/>
                  </a:cubicBezTo>
                  <a:cubicBezTo>
                    <a:pt x="153" y="1171"/>
                    <a:pt x="244" y="1383"/>
                    <a:pt x="366" y="1566"/>
                  </a:cubicBezTo>
                  <a:cubicBezTo>
                    <a:pt x="585" y="1867"/>
                    <a:pt x="780" y="1996"/>
                    <a:pt x="816" y="1996"/>
                  </a:cubicBezTo>
                  <a:cubicBezTo>
                    <a:pt x="820" y="1996"/>
                    <a:pt x="822" y="1994"/>
                    <a:pt x="822" y="1991"/>
                  </a:cubicBezTo>
                  <a:cubicBezTo>
                    <a:pt x="852" y="1961"/>
                    <a:pt x="670" y="1809"/>
                    <a:pt x="487" y="1505"/>
                  </a:cubicBezTo>
                  <a:cubicBezTo>
                    <a:pt x="396" y="1323"/>
                    <a:pt x="335" y="1140"/>
                    <a:pt x="275" y="927"/>
                  </a:cubicBezTo>
                  <a:cubicBezTo>
                    <a:pt x="244" y="806"/>
                    <a:pt x="244" y="654"/>
                    <a:pt x="244" y="532"/>
                  </a:cubicBezTo>
                  <a:cubicBezTo>
                    <a:pt x="214" y="441"/>
                    <a:pt x="244" y="320"/>
                    <a:pt x="305" y="259"/>
                  </a:cubicBezTo>
                  <a:cubicBezTo>
                    <a:pt x="316" y="253"/>
                    <a:pt x="327" y="251"/>
                    <a:pt x="340" y="251"/>
                  </a:cubicBezTo>
                  <a:cubicBezTo>
                    <a:pt x="398" y="251"/>
                    <a:pt x="473" y="305"/>
                    <a:pt x="548" y="380"/>
                  </a:cubicBezTo>
                  <a:cubicBezTo>
                    <a:pt x="609" y="472"/>
                    <a:pt x="670" y="563"/>
                    <a:pt x="730" y="684"/>
                  </a:cubicBezTo>
                  <a:cubicBezTo>
                    <a:pt x="822" y="867"/>
                    <a:pt x="882" y="1079"/>
                    <a:pt x="882" y="1292"/>
                  </a:cubicBezTo>
                  <a:cubicBezTo>
                    <a:pt x="852" y="1475"/>
                    <a:pt x="822" y="1657"/>
                    <a:pt x="791" y="1839"/>
                  </a:cubicBezTo>
                  <a:cubicBezTo>
                    <a:pt x="791" y="1841"/>
                    <a:pt x="792" y="1842"/>
                    <a:pt x="793" y="1842"/>
                  </a:cubicBezTo>
                  <a:cubicBezTo>
                    <a:pt x="814" y="1842"/>
                    <a:pt x="976" y="1632"/>
                    <a:pt x="1004" y="1262"/>
                  </a:cubicBezTo>
                  <a:cubicBezTo>
                    <a:pt x="1034" y="1049"/>
                    <a:pt x="1004" y="806"/>
                    <a:pt x="913" y="593"/>
                  </a:cubicBezTo>
                  <a:cubicBezTo>
                    <a:pt x="852" y="441"/>
                    <a:pt x="791" y="320"/>
                    <a:pt x="700" y="228"/>
                  </a:cubicBezTo>
                  <a:cubicBezTo>
                    <a:pt x="639" y="168"/>
                    <a:pt x="578" y="107"/>
                    <a:pt x="518" y="46"/>
                  </a:cubicBezTo>
                  <a:cubicBezTo>
                    <a:pt x="472" y="16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2;p28">
              <a:extLst>
                <a:ext uri="{FF2B5EF4-FFF2-40B4-BE49-F238E27FC236}">
                  <a16:creationId xmlns:a16="http://schemas.microsoft.com/office/drawing/2014/main" id="{7F77AC24-F892-4015-9C2F-BDF471CAD87C}"/>
                </a:ext>
              </a:extLst>
            </p:cNvPr>
            <p:cNvSpPr/>
            <p:nvPr/>
          </p:nvSpPr>
          <p:spPr>
            <a:xfrm>
              <a:off x="5805075" y="2586200"/>
              <a:ext cx="528150" cy="772825"/>
            </a:xfrm>
            <a:custGeom>
              <a:avLst/>
              <a:gdLst/>
              <a:ahLst/>
              <a:cxnLst/>
              <a:rect l="l" t="t" r="r" b="b"/>
              <a:pathLst>
                <a:path w="21126" h="30913" extrusionOk="0">
                  <a:moveTo>
                    <a:pt x="8542" y="0"/>
                  </a:moveTo>
                  <a:lnTo>
                    <a:pt x="1" y="9453"/>
                  </a:lnTo>
                  <a:lnTo>
                    <a:pt x="13649" y="30913"/>
                  </a:lnTo>
                  <a:lnTo>
                    <a:pt x="21126" y="25837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3;p28">
              <a:extLst>
                <a:ext uri="{FF2B5EF4-FFF2-40B4-BE49-F238E27FC236}">
                  <a16:creationId xmlns:a16="http://schemas.microsoft.com/office/drawing/2014/main" id="{66619AE0-E0A8-44BF-8DAD-42007E06A387}"/>
                </a:ext>
              </a:extLst>
            </p:cNvPr>
            <p:cNvSpPr/>
            <p:nvPr/>
          </p:nvSpPr>
          <p:spPr>
            <a:xfrm>
              <a:off x="5808125" y="2704725"/>
              <a:ext cx="25850" cy="104150"/>
            </a:xfrm>
            <a:custGeom>
              <a:avLst/>
              <a:gdLst/>
              <a:ahLst/>
              <a:cxnLst/>
              <a:rect l="l" t="t" r="r" b="b"/>
              <a:pathLst>
                <a:path w="1034" h="4166" extrusionOk="0">
                  <a:moveTo>
                    <a:pt x="973" y="1"/>
                  </a:moveTo>
                  <a:cubicBezTo>
                    <a:pt x="244" y="1247"/>
                    <a:pt x="1" y="2737"/>
                    <a:pt x="274" y="4165"/>
                  </a:cubicBezTo>
                  <a:cubicBezTo>
                    <a:pt x="335" y="4165"/>
                    <a:pt x="244" y="3193"/>
                    <a:pt x="426" y="2068"/>
                  </a:cubicBezTo>
                  <a:cubicBezTo>
                    <a:pt x="639" y="913"/>
                    <a:pt x="1034" y="31"/>
                    <a:pt x="10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4;p28">
              <a:extLst>
                <a:ext uri="{FF2B5EF4-FFF2-40B4-BE49-F238E27FC236}">
                  <a16:creationId xmlns:a16="http://schemas.microsoft.com/office/drawing/2014/main" id="{73D7CECC-BDC3-48F6-9CC5-29D45AA2F563}"/>
                </a:ext>
              </a:extLst>
            </p:cNvPr>
            <p:cNvSpPr/>
            <p:nvPr/>
          </p:nvSpPr>
          <p:spPr>
            <a:xfrm>
              <a:off x="5791400" y="2706250"/>
              <a:ext cx="21300" cy="103375"/>
            </a:xfrm>
            <a:custGeom>
              <a:avLst/>
              <a:gdLst/>
              <a:ahLst/>
              <a:cxnLst/>
              <a:rect l="l" t="t" r="r" b="b"/>
              <a:pathLst>
                <a:path w="852" h="4135" extrusionOk="0">
                  <a:moveTo>
                    <a:pt x="244" y="1"/>
                  </a:moveTo>
                  <a:cubicBezTo>
                    <a:pt x="1" y="1399"/>
                    <a:pt x="214" y="2858"/>
                    <a:pt x="791" y="4135"/>
                  </a:cubicBezTo>
                  <a:cubicBezTo>
                    <a:pt x="852" y="4135"/>
                    <a:pt x="578" y="3223"/>
                    <a:pt x="396" y="2098"/>
                  </a:cubicBezTo>
                  <a:cubicBezTo>
                    <a:pt x="244" y="943"/>
                    <a:pt x="305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5;p28">
              <a:extLst>
                <a:ext uri="{FF2B5EF4-FFF2-40B4-BE49-F238E27FC236}">
                  <a16:creationId xmlns:a16="http://schemas.microsoft.com/office/drawing/2014/main" id="{B2BF60F7-F6FA-45F9-AA62-BA610BF2F393}"/>
                </a:ext>
              </a:extLst>
            </p:cNvPr>
            <p:cNvSpPr/>
            <p:nvPr/>
          </p:nvSpPr>
          <p:spPr>
            <a:xfrm>
              <a:off x="3957025" y="2748800"/>
              <a:ext cx="726475" cy="988650"/>
            </a:xfrm>
            <a:custGeom>
              <a:avLst/>
              <a:gdLst/>
              <a:ahLst/>
              <a:cxnLst/>
              <a:rect l="l" t="t" r="r" b="b"/>
              <a:pathLst>
                <a:path w="29059" h="39546" extrusionOk="0">
                  <a:moveTo>
                    <a:pt x="11308" y="1"/>
                  </a:moveTo>
                  <a:cubicBezTo>
                    <a:pt x="1" y="14378"/>
                    <a:pt x="760" y="30184"/>
                    <a:pt x="18967" y="39546"/>
                  </a:cubicBezTo>
                  <a:lnTo>
                    <a:pt x="29059" y="28238"/>
                  </a:lnTo>
                  <a:lnTo>
                    <a:pt x="20670" y="2889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6;p28">
              <a:extLst>
                <a:ext uri="{FF2B5EF4-FFF2-40B4-BE49-F238E27FC236}">
                  <a16:creationId xmlns:a16="http://schemas.microsoft.com/office/drawing/2014/main" id="{A7FE1F98-50FF-448C-BBE7-F1DAC61E281F}"/>
                </a:ext>
              </a:extLst>
            </p:cNvPr>
            <p:cNvSpPr/>
            <p:nvPr/>
          </p:nvSpPr>
          <p:spPr>
            <a:xfrm>
              <a:off x="4272375" y="2368675"/>
              <a:ext cx="2472725" cy="1291275"/>
            </a:xfrm>
            <a:custGeom>
              <a:avLst/>
              <a:gdLst/>
              <a:ahLst/>
              <a:cxnLst/>
              <a:rect l="l" t="t" r="r" b="b"/>
              <a:pathLst>
                <a:path w="98909" h="51651" extrusionOk="0">
                  <a:moveTo>
                    <a:pt x="76960" y="1"/>
                  </a:moveTo>
                  <a:cubicBezTo>
                    <a:pt x="75435" y="1"/>
                    <a:pt x="73887" y="181"/>
                    <a:pt x="72343" y="555"/>
                  </a:cubicBezTo>
                  <a:lnTo>
                    <a:pt x="8968" y="15814"/>
                  </a:lnTo>
                  <a:cubicBezTo>
                    <a:pt x="2980" y="19309"/>
                    <a:pt x="1" y="26665"/>
                    <a:pt x="730" y="33899"/>
                  </a:cubicBezTo>
                  <a:cubicBezTo>
                    <a:pt x="1521" y="41802"/>
                    <a:pt x="6749" y="49523"/>
                    <a:pt x="16354" y="51650"/>
                  </a:cubicBezTo>
                  <a:lnTo>
                    <a:pt x="80762" y="38763"/>
                  </a:lnTo>
                  <a:cubicBezTo>
                    <a:pt x="92009" y="36513"/>
                    <a:pt x="98908" y="25115"/>
                    <a:pt x="95717" y="14112"/>
                  </a:cubicBezTo>
                  <a:cubicBezTo>
                    <a:pt x="93243" y="5581"/>
                    <a:pt x="85459" y="1"/>
                    <a:pt x="769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7;p28">
              <a:extLst>
                <a:ext uri="{FF2B5EF4-FFF2-40B4-BE49-F238E27FC236}">
                  <a16:creationId xmlns:a16="http://schemas.microsoft.com/office/drawing/2014/main" id="{B344C5F6-2D9D-4139-9F64-F062E87089A7}"/>
                </a:ext>
              </a:extLst>
            </p:cNvPr>
            <p:cNvSpPr/>
            <p:nvPr/>
          </p:nvSpPr>
          <p:spPr>
            <a:xfrm>
              <a:off x="4286050" y="2365825"/>
              <a:ext cx="2410425" cy="1295650"/>
            </a:xfrm>
            <a:custGeom>
              <a:avLst/>
              <a:gdLst/>
              <a:ahLst/>
              <a:cxnLst/>
              <a:rect l="l" t="t" r="r" b="b"/>
              <a:pathLst>
                <a:path w="96417" h="51826" extrusionOk="0">
                  <a:moveTo>
                    <a:pt x="75686" y="1"/>
                  </a:moveTo>
                  <a:cubicBezTo>
                    <a:pt x="75261" y="31"/>
                    <a:pt x="74805" y="92"/>
                    <a:pt x="74379" y="122"/>
                  </a:cubicBezTo>
                  <a:lnTo>
                    <a:pt x="73710" y="183"/>
                  </a:lnTo>
                  <a:cubicBezTo>
                    <a:pt x="73498" y="213"/>
                    <a:pt x="73285" y="244"/>
                    <a:pt x="73072" y="305"/>
                  </a:cubicBezTo>
                  <a:lnTo>
                    <a:pt x="71796" y="548"/>
                  </a:lnTo>
                  <a:lnTo>
                    <a:pt x="69303" y="1125"/>
                  </a:lnTo>
                  <a:lnTo>
                    <a:pt x="59728" y="3466"/>
                  </a:lnTo>
                  <a:lnTo>
                    <a:pt x="42494" y="7630"/>
                  </a:lnTo>
                  <a:lnTo>
                    <a:pt x="17570" y="13679"/>
                  </a:lnTo>
                  <a:lnTo>
                    <a:pt x="10791" y="15320"/>
                  </a:lnTo>
                  <a:lnTo>
                    <a:pt x="9028" y="15776"/>
                  </a:lnTo>
                  <a:lnTo>
                    <a:pt x="8421" y="15928"/>
                  </a:lnTo>
                  <a:lnTo>
                    <a:pt x="8421" y="15928"/>
                  </a:lnTo>
                  <a:lnTo>
                    <a:pt x="9028" y="15806"/>
                  </a:lnTo>
                  <a:lnTo>
                    <a:pt x="10791" y="15381"/>
                  </a:lnTo>
                  <a:lnTo>
                    <a:pt x="17600" y="13739"/>
                  </a:lnTo>
                  <a:lnTo>
                    <a:pt x="42525" y="7782"/>
                  </a:lnTo>
                  <a:lnTo>
                    <a:pt x="59759" y="3618"/>
                  </a:lnTo>
                  <a:lnTo>
                    <a:pt x="69334" y="1338"/>
                  </a:lnTo>
                  <a:lnTo>
                    <a:pt x="71856" y="760"/>
                  </a:lnTo>
                  <a:lnTo>
                    <a:pt x="73103" y="517"/>
                  </a:lnTo>
                  <a:cubicBezTo>
                    <a:pt x="73315" y="487"/>
                    <a:pt x="73528" y="426"/>
                    <a:pt x="73741" y="396"/>
                  </a:cubicBezTo>
                  <a:lnTo>
                    <a:pt x="74410" y="335"/>
                  </a:lnTo>
                  <a:cubicBezTo>
                    <a:pt x="74835" y="305"/>
                    <a:pt x="75261" y="244"/>
                    <a:pt x="75686" y="244"/>
                  </a:cubicBezTo>
                  <a:lnTo>
                    <a:pt x="77024" y="244"/>
                  </a:lnTo>
                  <a:cubicBezTo>
                    <a:pt x="77449" y="244"/>
                    <a:pt x="77905" y="274"/>
                    <a:pt x="78331" y="335"/>
                  </a:cubicBezTo>
                  <a:lnTo>
                    <a:pt x="78999" y="396"/>
                  </a:lnTo>
                  <a:lnTo>
                    <a:pt x="79334" y="426"/>
                  </a:lnTo>
                  <a:lnTo>
                    <a:pt x="79668" y="487"/>
                  </a:lnTo>
                  <a:lnTo>
                    <a:pt x="80975" y="760"/>
                  </a:lnTo>
                  <a:cubicBezTo>
                    <a:pt x="81401" y="882"/>
                    <a:pt x="81826" y="1034"/>
                    <a:pt x="82252" y="1156"/>
                  </a:cubicBezTo>
                  <a:cubicBezTo>
                    <a:pt x="82464" y="1216"/>
                    <a:pt x="82708" y="1277"/>
                    <a:pt x="82920" y="1338"/>
                  </a:cubicBezTo>
                  <a:lnTo>
                    <a:pt x="83528" y="1612"/>
                  </a:lnTo>
                  <a:lnTo>
                    <a:pt x="84167" y="1855"/>
                  </a:lnTo>
                  <a:cubicBezTo>
                    <a:pt x="84379" y="1946"/>
                    <a:pt x="84592" y="2037"/>
                    <a:pt x="84805" y="2128"/>
                  </a:cubicBezTo>
                  <a:lnTo>
                    <a:pt x="86021" y="2767"/>
                  </a:lnTo>
                  <a:cubicBezTo>
                    <a:pt x="86416" y="2979"/>
                    <a:pt x="86781" y="3253"/>
                    <a:pt x="87176" y="3496"/>
                  </a:cubicBezTo>
                  <a:cubicBezTo>
                    <a:pt x="87358" y="3618"/>
                    <a:pt x="87571" y="3739"/>
                    <a:pt x="87753" y="3891"/>
                  </a:cubicBezTo>
                  <a:lnTo>
                    <a:pt x="88300" y="4317"/>
                  </a:lnTo>
                  <a:lnTo>
                    <a:pt x="88848" y="4742"/>
                  </a:lnTo>
                  <a:lnTo>
                    <a:pt x="89121" y="4925"/>
                  </a:lnTo>
                  <a:lnTo>
                    <a:pt x="89364" y="5168"/>
                  </a:lnTo>
                  <a:cubicBezTo>
                    <a:pt x="92221" y="7721"/>
                    <a:pt x="94258" y="11065"/>
                    <a:pt x="95231" y="14773"/>
                  </a:cubicBezTo>
                  <a:cubicBezTo>
                    <a:pt x="96234" y="18603"/>
                    <a:pt x="96021" y="22676"/>
                    <a:pt x="94653" y="26414"/>
                  </a:cubicBezTo>
                  <a:cubicBezTo>
                    <a:pt x="93225" y="30244"/>
                    <a:pt x="90641" y="33527"/>
                    <a:pt x="87237" y="35807"/>
                  </a:cubicBezTo>
                  <a:cubicBezTo>
                    <a:pt x="85808" y="36779"/>
                    <a:pt x="84258" y="37539"/>
                    <a:pt x="82647" y="38086"/>
                  </a:cubicBezTo>
                  <a:cubicBezTo>
                    <a:pt x="81005" y="38664"/>
                    <a:pt x="79303" y="38907"/>
                    <a:pt x="77662" y="39272"/>
                  </a:cubicBezTo>
                  <a:lnTo>
                    <a:pt x="67783" y="41247"/>
                  </a:lnTo>
                  <a:lnTo>
                    <a:pt x="48908" y="45016"/>
                  </a:lnTo>
                  <a:lnTo>
                    <a:pt x="15793" y="51670"/>
                  </a:lnTo>
                  <a:lnTo>
                    <a:pt x="15793" y="51670"/>
                  </a:lnTo>
                  <a:cubicBezTo>
                    <a:pt x="14126" y="51275"/>
                    <a:pt x="12520" y="50698"/>
                    <a:pt x="10974" y="49971"/>
                  </a:cubicBezTo>
                  <a:cubicBezTo>
                    <a:pt x="9515" y="49211"/>
                    <a:pt x="8147" y="48269"/>
                    <a:pt x="6901" y="47205"/>
                  </a:cubicBezTo>
                  <a:cubicBezTo>
                    <a:pt x="5746" y="46171"/>
                    <a:pt x="4712" y="45016"/>
                    <a:pt x="3831" y="43740"/>
                  </a:cubicBezTo>
                  <a:cubicBezTo>
                    <a:pt x="3010" y="42524"/>
                    <a:pt x="2311" y="41247"/>
                    <a:pt x="1733" y="39910"/>
                  </a:cubicBezTo>
                  <a:cubicBezTo>
                    <a:pt x="1581" y="39576"/>
                    <a:pt x="1490" y="39241"/>
                    <a:pt x="1369" y="38907"/>
                  </a:cubicBezTo>
                  <a:cubicBezTo>
                    <a:pt x="1247" y="38603"/>
                    <a:pt x="1126" y="38269"/>
                    <a:pt x="1034" y="37934"/>
                  </a:cubicBezTo>
                  <a:cubicBezTo>
                    <a:pt x="943" y="37600"/>
                    <a:pt x="822" y="37296"/>
                    <a:pt x="761" y="36962"/>
                  </a:cubicBezTo>
                  <a:cubicBezTo>
                    <a:pt x="700" y="36627"/>
                    <a:pt x="639" y="36323"/>
                    <a:pt x="548" y="35989"/>
                  </a:cubicBezTo>
                  <a:cubicBezTo>
                    <a:pt x="487" y="35685"/>
                    <a:pt x="426" y="35351"/>
                    <a:pt x="396" y="35047"/>
                  </a:cubicBezTo>
                  <a:cubicBezTo>
                    <a:pt x="335" y="34712"/>
                    <a:pt x="305" y="34408"/>
                    <a:pt x="244" y="34074"/>
                  </a:cubicBezTo>
                  <a:cubicBezTo>
                    <a:pt x="214" y="33770"/>
                    <a:pt x="214" y="33466"/>
                    <a:pt x="183" y="33132"/>
                  </a:cubicBezTo>
                  <a:cubicBezTo>
                    <a:pt x="153" y="32828"/>
                    <a:pt x="153" y="32524"/>
                    <a:pt x="153" y="32220"/>
                  </a:cubicBezTo>
                  <a:cubicBezTo>
                    <a:pt x="92" y="30001"/>
                    <a:pt x="396" y="27782"/>
                    <a:pt x="1065" y="25654"/>
                  </a:cubicBezTo>
                  <a:cubicBezTo>
                    <a:pt x="1581" y="23952"/>
                    <a:pt x="2341" y="22341"/>
                    <a:pt x="3314" y="20852"/>
                  </a:cubicBezTo>
                  <a:cubicBezTo>
                    <a:pt x="4044" y="19758"/>
                    <a:pt x="4895" y="18755"/>
                    <a:pt x="5837" y="17873"/>
                  </a:cubicBezTo>
                  <a:cubicBezTo>
                    <a:pt x="6050" y="17691"/>
                    <a:pt x="6232" y="17508"/>
                    <a:pt x="6414" y="17356"/>
                  </a:cubicBezTo>
                  <a:lnTo>
                    <a:pt x="6901" y="16961"/>
                  </a:lnTo>
                  <a:lnTo>
                    <a:pt x="7357" y="16627"/>
                  </a:lnTo>
                  <a:lnTo>
                    <a:pt x="7721" y="16384"/>
                  </a:lnTo>
                  <a:lnTo>
                    <a:pt x="8421" y="15928"/>
                  </a:lnTo>
                  <a:lnTo>
                    <a:pt x="7721" y="16353"/>
                  </a:lnTo>
                  <a:lnTo>
                    <a:pt x="7326" y="16597"/>
                  </a:lnTo>
                  <a:lnTo>
                    <a:pt x="6901" y="16931"/>
                  </a:lnTo>
                  <a:lnTo>
                    <a:pt x="6354" y="17356"/>
                  </a:lnTo>
                  <a:cubicBezTo>
                    <a:pt x="6202" y="17478"/>
                    <a:pt x="6019" y="17660"/>
                    <a:pt x="5806" y="17843"/>
                  </a:cubicBezTo>
                  <a:cubicBezTo>
                    <a:pt x="4834" y="18724"/>
                    <a:pt x="3983" y="19727"/>
                    <a:pt x="3253" y="20822"/>
                  </a:cubicBezTo>
                  <a:cubicBezTo>
                    <a:pt x="2281" y="22311"/>
                    <a:pt x="1490" y="23922"/>
                    <a:pt x="974" y="25654"/>
                  </a:cubicBezTo>
                  <a:cubicBezTo>
                    <a:pt x="305" y="27782"/>
                    <a:pt x="1" y="30001"/>
                    <a:pt x="31" y="32220"/>
                  </a:cubicBezTo>
                  <a:cubicBezTo>
                    <a:pt x="31" y="32524"/>
                    <a:pt x="62" y="32828"/>
                    <a:pt x="62" y="33162"/>
                  </a:cubicBezTo>
                  <a:cubicBezTo>
                    <a:pt x="92" y="33466"/>
                    <a:pt x="92" y="33770"/>
                    <a:pt x="153" y="34104"/>
                  </a:cubicBezTo>
                  <a:cubicBezTo>
                    <a:pt x="183" y="34408"/>
                    <a:pt x="244" y="34743"/>
                    <a:pt x="274" y="35047"/>
                  </a:cubicBezTo>
                  <a:cubicBezTo>
                    <a:pt x="305" y="35381"/>
                    <a:pt x="366" y="35685"/>
                    <a:pt x="457" y="36019"/>
                  </a:cubicBezTo>
                  <a:lnTo>
                    <a:pt x="639" y="36992"/>
                  </a:lnTo>
                  <a:cubicBezTo>
                    <a:pt x="730" y="37326"/>
                    <a:pt x="822" y="37630"/>
                    <a:pt x="943" y="37965"/>
                  </a:cubicBezTo>
                  <a:cubicBezTo>
                    <a:pt x="1004" y="38299"/>
                    <a:pt x="1126" y="38633"/>
                    <a:pt x="1247" y="38968"/>
                  </a:cubicBezTo>
                  <a:cubicBezTo>
                    <a:pt x="1399" y="39272"/>
                    <a:pt x="1490" y="39636"/>
                    <a:pt x="1642" y="39940"/>
                  </a:cubicBezTo>
                  <a:cubicBezTo>
                    <a:pt x="2189" y="41308"/>
                    <a:pt x="2889" y="42615"/>
                    <a:pt x="3709" y="43831"/>
                  </a:cubicBezTo>
                  <a:cubicBezTo>
                    <a:pt x="5563" y="46475"/>
                    <a:pt x="8025" y="48633"/>
                    <a:pt x="10913" y="50092"/>
                  </a:cubicBezTo>
                  <a:cubicBezTo>
                    <a:pt x="12463" y="50852"/>
                    <a:pt x="14105" y="51430"/>
                    <a:pt x="15807" y="51825"/>
                  </a:cubicBezTo>
                  <a:lnTo>
                    <a:pt x="15837" y="51825"/>
                  </a:lnTo>
                  <a:lnTo>
                    <a:pt x="48968" y="45229"/>
                  </a:lnTo>
                  <a:lnTo>
                    <a:pt x="67814" y="41430"/>
                  </a:lnTo>
                  <a:lnTo>
                    <a:pt x="77692" y="39454"/>
                  </a:lnTo>
                  <a:cubicBezTo>
                    <a:pt x="79364" y="39089"/>
                    <a:pt x="81066" y="38846"/>
                    <a:pt x="82708" y="38269"/>
                  </a:cubicBezTo>
                  <a:cubicBezTo>
                    <a:pt x="84349" y="37721"/>
                    <a:pt x="85930" y="36931"/>
                    <a:pt x="87358" y="35959"/>
                  </a:cubicBezTo>
                  <a:cubicBezTo>
                    <a:pt x="90793" y="33648"/>
                    <a:pt x="93407" y="30335"/>
                    <a:pt x="94836" y="26475"/>
                  </a:cubicBezTo>
                  <a:cubicBezTo>
                    <a:pt x="96234" y="22706"/>
                    <a:pt x="96416" y="18603"/>
                    <a:pt x="95413" y="14742"/>
                  </a:cubicBezTo>
                  <a:cubicBezTo>
                    <a:pt x="94440" y="10973"/>
                    <a:pt x="92373" y="7630"/>
                    <a:pt x="89486" y="5046"/>
                  </a:cubicBezTo>
                  <a:lnTo>
                    <a:pt x="89243" y="4803"/>
                  </a:lnTo>
                  <a:lnTo>
                    <a:pt x="88969" y="4560"/>
                  </a:lnTo>
                  <a:lnTo>
                    <a:pt x="88422" y="4134"/>
                  </a:lnTo>
                  <a:lnTo>
                    <a:pt x="87844" y="3709"/>
                  </a:lnTo>
                  <a:cubicBezTo>
                    <a:pt x="87662" y="3557"/>
                    <a:pt x="87480" y="3466"/>
                    <a:pt x="87267" y="3314"/>
                  </a:cubicBezTo>
                  <a:cubicBezTo>
                    <a:pt x="86872" y="3071"/>
                    <a:pt x="86507" y="2797"/>
                    <a:pt x="86082" y="2554"/>
                  </a:cubicBezTo>
                  <a:lnTo>
                    <a:pt x="84866" y="1915"/>
                  </a:lnTo>
                  <a:cubicBezTo>
                    <a:pt x="84653" y="1824"/>
                    <a:pt x="84440" y="1733"/>
                    <a:pt x="84227" y="1642"/>
                  </a:cubicBezTo>
                  <a:lnTo>
                    <a:pt x="83589" y="1368"/>
                  </a:lnTo>
                  <a:lnTo>
                    <a:pt x="82981" y="1125"/>
                  </a:lnTo>
                  <a:cubicBezTo>
                    <a:pt x="82738" y="1064"/>
                    <a:pt x="82525" y="1004"/>
                    <a:pt x="82312" y="912"/>
                  </a:cubicBezTo>
                  <a:cubicBezTo>
                    <a:pt x="81887" y="791"/>
                    <a:pt x="81461" y="639"/>
                    <a:pt x="81005" y="548"/>
                  </a:cubicBezTo>
                  <a:lnTo>
                    <a:pt x="79668" y="274"/>
                  </a:lnTo>
                  <a:lnTo>
                    <a:pt x="79364" y="213"/>
                  </a:lnTo>
                  <a:lnTo>
                    <a:pt x="79030" y="183"/>
                  </a:lnTo>
                  <a:lnTo>
                    <a:pt x="78361" y="92"/>
                  </a:lnTo>
                  <a:cubicBezTo>
                    <a:pt x="77905" y="31"/>
                    <a:pt x="77449" y="1"/>
                    <a:pt x="770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8;p28">
              <a:extLst>
                <a:ext uri="{FF2B5EF4-FFF2-40B4-BE49-F238E27FC236}">
                  <a16:creationId xmlns:a16="http://schemas.microsoft.com/office/drawing/2014/main" id="{9B9B0425-0147-4DE3-A212-EF2F57DD923D}"/>
                </a:ext>
              </a:extLst>
            </p:cNvPr>
            <p:cNvSpPr/>
            <p:nvPr/>
          </p:nvSpPr>
          <p:spPr>
            <a:xfrm>
              <a:off x="4468425" y="3510225"/>
              <a:ext cx="1002325" cy="632250"/>
            </a:xfrm>
            <a:custGeom>
              <a:avLst/>
              <a:gdLst/>
              <a:ahLst/>
              <a:cxnLst/>
              <a:rect l="l" t="t" r="r" b="b"/>
              <a:pathLst>
                <a:path w="40093" h="25290" extrusionOk="0">
                  <a:moveTo>
                    <a:pt x="38391" y="0"/>
                  </a:moveTo>
                  <a:lnTo>
                    <a:pt x="8512" y="5958"/>
                  </a:lnTo>
                  <a:lnTo>
                    <a:pt x="1" y="25289"/>
                  </a:lnTo>
                  <a:cubicBezTo>
                    <a:pt x="1" y="25289"/>
                    <a:pt x="40093" y="21429"/>
                    <a:pt x="3839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9;p28">
              <a:extLst>
                <a:ext uri="{FF2B5EF4-FFF2-40B4-BE49-F238E27FC236}">
                  <a16:creationId xmlns:a16="http://schemas.microsoft.com/office/drawing/2014/main" id="{7BB3B1EA-9D80-48DC-A0A2-B06063F24E88}"/>
                </a:ext>
              </a:extLst>
            </p:cNvPr>
            <p:cNvSpPr/>
            <p:nvPr/>
          </p:nvSpPr>
          <p:spPr>
            <a:xfrm>
              <a:off x="4161450" y="2261975"/>
              <a:ext cx="1093500" cy="501300"/>
            </a:xfrm>
            <a:custGeom>
              <a:avLst/>
              <a:gdLst/>
              <a:ahLst/>
              <a:cxnLst/>
              <a:rect l="l" t="t" r="r" b="b"/>
              <a:pathLst>
                <a:path w="43740" h="20052" extrusionOk="0">
                  <a:moveTo>
                    <a:pt x="12223" y="1"/>
                  </a:moveTo>
                  <a:cubicBezTo>
                    <a:pt x="8355" y="1"/>
                    <a:pt x="4256" y="566"/>
                    <a:pt x="0" y="1936"/>
                  </a:cubicBezTo>
                  <a:lnTo>
                    <a:pt x="13435" y="20051"/>
                  </a:lnTo>
                  <a:lnTo>
                    <a:pt x="43739" y="12757"/>
                  </a:lnTo>
                  <a:cubicBezTo>
                    <a:pt x="43739" y="12757"/>
                    <a:pt x="30590" y="1"/>
                    <a:pt x="1222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0;p28">
              <a:extLst>
                <a:ext uri="{FF2B5EF4-FFF2-40B4-BE49-F238E27FC236}">
                  <a16:creationId xmlns:a16="http://schemas.microsoft.com/office/drawing/2014/main" id="{F6DFE44C-DCB1-4958-9202-207F0AD9C59C}"/>
                </a:ext>
              </a:extLst>
            </p:cNvPr>
            <p:cNvSpPr/>
            <p:nvPr/>
          </p:nvSpPr>
          <p:spPr>
            <a:xfrm>
              <a:off x="6134875" y="2353600"/>
              <a:ext cx="942300" cy="956800"/>
            </a:xfrm>
            <a:custGeom>
              <a:avLst/>
              <a:gdLst/>
              <a:ahLst/>
              <a:cxnLst/>
              <a:rect l="l" t="t" r="r" b="b"/>
              <a:pathLst>
                <a:path w="37692" h="38272" extrusionOk="0">
                  <a:moveTo>
                    <a:pt x="8602" y="0"/>
                  </a:moveTo>
                  <a:cubicBezTo>
                    <a:pt x="3414" y="0"/>
                    <a:pt x="1" y="885"/>
                    <a:pt x="1" y="885"/>
                  </a:cubicBezTo>
                  <a:cubicBezTo>
                    <a:pt x="8268" y="6964"/>
                    <a:pt x="13344" y="30733"/>
                    <a:pt x="9332" y="38271"/>
                  </a:cubicBezTo>
                  <a:cubicBezTo>
                    <a:pt x="32798" y="31402"/>
                    <a:pt x="37691" y="11280"/>
                    <a:pt x="37691" y="11280"/>
                  </a:cubicBezTo>
                  <a:cubicBezTo>
                    <a:pt x="27626" y="1902"/>
                    <a:pt x="16207" y="0"/>
                    <a:pt x="860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1;p28">
              <a:extLst>
                <a:ext uri="{FF2B5EF4-FFF2-40B4-BE49-F238E27FC236}">
                  <a16:creationId xmlns:a16="http://schemas.microsoft.com/office/drawing/2014/main" id="{F96C77BC-13F0-4B7B-B45D-8A4A0C4853DB}"/>
                </a:ext>
              </a:extLst>
            </p:cNvPr>
            <p:cNvSpPr/>
            <p:nvPr/>
          </p:nvSpPr>
          <p:spPr>
            <a:xfrm>
              <a:off x="4230600" y="3438775"/>
              <a:ext cx="149700" cy="168750"/>
            </a:xfrm>
            <a:custGeom>
              <a:avLst/>
              <a:gdLst/>
              <a:ahLst/>
              <a:cxnLst/>
              <a:rect l="l" t="t" r="r" b="b"/>
              <a:pathLst>
                <a:path w="5988" h="6750" extrusionOk="0">
                  <a:moveTo>
                    <a:pt x="5956" y="1"/>
                  </a:moveTo>
                  <a:cubicBezTo>
                    <a:pt x="5899" y="1"/>
                    <a:pt x="4543" y="1449"/>
                    <a:pt x="2918" y="3314"/>
                  </a:cubicBezTo>
                  <a:cubicBezTo>
                    <a:pt x="1277" y="5168"/>
                    <a:pt x="0" y="6719"/>
                    <a:pt x="30" y="6749"/>
                  </a:cubicBezTo>
                  <a:cubicBezTo>
                    <a:pt x="31" y="6749"/>
                    <a:pt x="32" y="6749"/>
                    <a:pt x="33" y="6749"/>
                  </a:cubicBezTo>
                  <a:cubicBezTo>
                    <a:pt x="119" y="6749"/>
                    <a:pt x="1475" y="5271"/>
                    <a:pt x="3070" y="3436"/>
                  </a:cubicBezTo>
                  <a:cubicBezTo>
                    <a:pt x="4711" y="1582"/>
                    <a:pt x="5988" y="32"/>
                    <a:pt x="5958" y="1"/>
                  </a:cubicBezTo>
                  <a:cubicBezTo>
                    <a:pt x="5957" y="1"/>
                    <a:pt x="5957" y="1"/>
                    <a:pt x="59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2;p28">
              <a:extLst>
                <a:ext uri="{FF2B5EF4-FFF2-40B4-BE49-F238E27FC236}">
                  <a16:creationId xmlns:a16="http://schemas.microsoft.com/office/drawing/2014/main" id="{096E5630-8A60-4689-9D2E-B16377EC5991}"/>
                </a:ext>
              </a:extLst>
            </p:cNvPr>
            <p:cNvSpPr/>
            <p:nvPr/>
          </p:nvSpPr>
          <p:spPr>
            <a:xfrm>
              <a:off x="4479075" y="2635575"/>
              <a:ext cx="2598100" cy="915700"/>
            </a:xfrm>
            <a:custGeom>
              <a:avLst/>
              <a:gdLst/>
              <a:ahLst/>
              <a:cxnLst/>
              <a:rect l="l" t="t" r="r" b="b"/>
              <a:pathLst>
                <a:path w="103924" h="36628" extrusionOk="0">
                  <a:moveTo>
                    <a:pt x="103923" y="1"/>
                  </a:moveTo>
                  <a:cubicBezTo>
                    <a:pt x="103923" y="1"/>
                    <a:pt x="103893" y="62"/>
                    <a:pt x="103771" y="244"/>
                  </a:cubicBezTo>
                  <a:cubicBezTo>
                    <a:pt x="103680" y="427"/>
                    <a:pt x="103528" y="670"/>
                    <a:pt x="103315" y="974"/>
                  </a:cubicBezTo>
                  <a:lnTo>
                    <a:pt x="102586" y="2159"/>
                  </a:lnTo>
                  <a:lnTo>
                    <a:pt x="102100" y="2919"/>
                  </a:lnTo>
                  <a:lnTo>
                    <a:pt x="101522" y="3740"/>
                  </a:lnTo>
                  <a:cubicBezTo>
                    <a:pt x="101097" y="4348"/>
                    <a:pt x="100641" y="4986"/>
                    <a:pt x="100124" y="5685"/>
                  </a:cubicBezTo>
                  <a:lnTo>
                    <a:pt x="98331" y="7904"/>
                  </a:lnTo>
                  <a:cubicBezTo>
                    <a:pt x="97996" y="8269"/>
                    <a:pt x="97631" y="8664"/>
                    <a:pt x="97267" y="9059"/>
                  </a:cubicBezTo>
                  <a:cubicBezTo>
                    <a:pt x="96872" y="9454"/>
                    <a:pt x="96507" y="9910"/>
                    <a:pt x="96081" y="10275"/>
                  </a:cubicBezTo>
                  <a:cubicBezTo>
                    <a:pt x="95261" y="11065"/>
                    <a:pt x="94379" y="11946"/>
                    <a:pt x="93376" y="12737"/>
                  </a:cubicBezTo>
                  <a:cubicBezTo>
                    <a:pt x="91218" y="14530"/>
                    <a:pt x="88877" y="16080"/>
                    <a:pt x="86385" y="17326"/>
                  </a:cubicBezTo>
                  <a:cubicBezTo>
                    <a:pt x="84987" y="18026"/>
                    <a:pt x="83558" y="18633"/>
                    <a:pt x="82069" y="19150"/>
                  </a:cubicBezTo>
                  <a:cubicBezTo>
                    <a:pt x="81309" y="19424"/>
                    <a:pt x="80549" y="19667"/>
                    <a:pt x="79759" y="19940"/>
                  </a:cubicBezTo>
                  <a:cubicBezTo>
                    <a:pt x="78968" y="20214"/>
                    <a:pt x="78148" y="20396"/>
                    <a:pt x="77327" y="20579"/>
                  </a:cubicBezTo>
                  <a:cubicBezTo>
                    <a:pt x="70670" y="22038"/>
                    <a:pt x="63345" y="23527"/>
                    <a:pt x="55685" y="25138"/>
                  </a:cubicBezTo>
                  <a:lnTo>
                    <a:pt x="16293" y="33223"/>
                  </a:lnTo>
                  <a:lnTo>
                    <a:pt x="4377" y="35685"/>
                  </a:lnTo>
                  <a:lnTo>
                    <a:pt x="1125" y="36385"/>
                  </a:lnTo>
                  <a:lnTo>
                    <a:pt x="274" y="36567"/>
                  </a:lnTo>
                  <a:lnTo>
                    <a:pt x="1125" y="36415"/>
                  </a:lnTo>
                  <a:lnTo>
                    <a:pt x="4377" y="35777"/>
                  </a:lnTo>
                  <a:lnTo>
                    <a:pt x="16323" y="33345"/>
                  </a:lnTo>
                  <a:cubicBezTo>
                    <a:pt x="26414" y="31308"/>
                    <a:pt x="40336" y="28482"/>
                    <a:pt x="55716" y="25321"/>
                  </a:cubicBezTo>
                  <a:cubicBezTo>
                    <a:pt x="63406" y="23740"/>
                    <a:pt x="70731" y="22220"/>
                    <a:pt x="77357" y="20761"/>
                  </a:cubicBezTo>
                  <a:cubicBezTo>
                    <a:pt x="78178" y="20579"/>
                    <a:pt x="78999" y="20366"/>
                    <a:pt x="79820" y="20123"/>
                  </a:cubicBezTo>
                  <a:cubicBezTo>
                    <a:pt x="80579" y="19849"/>
                    <a:pt x="81370" y="19606"/>
                    <a:pt x="82130" y="19333"/>
                  </a:cubicBezTo>
                  <a:cubicBezTo>
                    <a:pt x="83619" y="18816"/>
                    <a:pt x="85048" y="18178"/>
                    <a:pt x="86446" y="17478"/>
                  </a:cubicBezTo>
                  <a:cubicBezTo>
                    <a:pt x="88969" y="16202"/>
                    <a:pt x="91309" y="14652"/>
                    <a:pt x="93467" y="12828"/>
                  </a:cubicBezTo>
                  <a:cubicBezTo>
                    <a:pt x="94470" y="12038"/>
                    <a:pt x="95352" y="11156"/>
                    <a:pt x="96172" y="10366"/>
                  </a:cubicBezTo>
                  <a:cubicBezTo>
                    <a:pt x="96598" y="9971"/>
                    <a:pt x="96963" y="9545"/>
                    <a:pt x="97327" y="9150"/>
                  </a:cubicBezTo>
                  <a:cubicBezTo>
                    <a:pt x="97692" y="8725"/>
                    <a:pt x="98057" y="8360"/>
                    <a:pt x="98391" y="7965"/>
                  </a:cubicBezTo>
                  <a:lnTo>
                    <a:pt x="100185" y="5746"/>
                  </a:lnTo>
                  <a:cubicBezTo>
                    <a:pt x="100701" y="5047"/>
                    <a:pt x="101157" y="4378"/>
                    <a:pt x="101552" y="3800"/>
                  </a:cubicBezTo>
                  <a:lnTo>
                    <a:pt x="102160" y="2949"/>
                  </a:lnTo>
                  <a:cubicBezTo>
                    <a:pt x="102312" y="2676"/>
                    <a:pt x="102464" y="2433"/>
                    <a:pt x="102616" y="2189"/>
                  </a:cubicBezTo>
                  <a:lnTo>
                    <a:pt x="103346" y="1004"/>
                  </a:lnTo>
                  <a:lnTo>
                    <a:pt x="103771" y="275"/>
                  </a:lnTo>
                  <a:cubicBezTo>
                    <a:pt x="103893" y="92"/>
                    <a:pt x="103923" y="1"/>
                    <a:pt x="103923" y="1"/>
                  </a:cubicBezTo>
                  <a:close/>
                  <a:moveTo>
                    <a:pt x="274" y="36567"/>
                  </a:moveTo>
                  <a:lnTo>
                    <a:pt x="274" y="36567"/>
                  </a:lnTo>
                  <a:cubicBezTo>
                    <a:pt x="92" y="36597"/>
                    <a:pt x="0" y="36628"/>
                    <a:pt x="0" y="36628"/>
                  </a:cubicBezTo>
                  <a:lnTo>
                    <a:pt x="274" y="3656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3;p28">
              <a:extLst>
                <a:ext uri="{FF2B5EF4-FFF2-40B4-BE49-F238E27FC236}">
                  <a16:creationId xmlns:a16="http://schemas.microsoft.com/office/drawing/2014/main" id="{986C2AA7-87E3-4383-A790-E8DBC4CB09FA}"/>
                </a:ext>
              </a:extLst>
            </p:cNvPr>
            <p:cNvSpPr/>
            <p:nvPr/>
          </p:nvSpPr>
          <p:spPr>
            <a:xfrm>
              <a:off x="5314950" y="2553525"/>
              <a:ext cx="237125" cy="932400"/>
            </a:xfrm>
            <a:custGeom>
              <a:avLst/>
              <a:gdLst/>
              <a:ahLst/>
              <a:cxnLst/>
              <a:rect l="l" t="t" r="r" b="b"/>
              <a:pathLst>
                <a:path w="9485" h="37296" extrusionOk="0">
                  <a:moveTo>
                    <a:pt x="1186" y="0"/>
                  </a:moveTo>
                  <a:cubicBezTo>
                    <a:pt x="1186" y="0"/>
                    <a:pt x="1186" y="31"/>
                    <a:pt x="1156" y="91"/>
                  </a:cubicBezTo>
                  <a:cubicBezTo>
                    <a:pt x="1156" y="183"/>
                    <a:pt x="1125" y="274"/>
                    <a:pt x="1095" y="395"/>
                  </a:cubicBezTo>
                  <a:cubicBezTo>
                    <a:pt x="1034" y="669"/>
                    <a:pt x="943" y="1064"/>
                    <a:pt x="852" y="1520"/>
                  </a:cubicBezTo>
                  <a:cubicBezTo>
                    <a:pt x="791" y="1763"/>
                    <a:pt x="730" y="2037"/>
                    <a:pt x="669" y="2341"/>
                  </a:cubicBezTo>
                  <a:cubicBezTo>
                    <a:pt x="609" y="2645"/>
                    <a:pt x="578" y="2979"/>
                    <a:pt x="517" y="3313"/>
                  </a:cubicBezTo>
                  <a:cubicBezTo>
                    <a:pt x="426" y="4012"/>
                    <a:pt x="274" y="4833"/>
                    <a:pt x="213" y="5715"/>
                  </a:cubicBezTo>
                  <a:cubicBezTo>
                    <a:pt x="183" y="6171"/>
                    <a:pt x="153" y="6627"/>
                    <a:pt x="92" y="7113"/>
                  </a:cubicBezTo>
                  <a:cubicBezTo>
                    <a:pt x="61" y="7599"/>
                    <a:pt x="61" y="8116"/>
                    <a:pt x="61" y="8633"/>
                  </a:cubicBezTo>
                  <a:cubicBezTo>
                    <a:pt x="1" y="9696"/>
                    <a:pt x="31" y="10821"/>
                    <a:pt x="61" y="11976"/>
                  </a:cubicBezTo>
                  <a:cubicBezTo>
                    <a:pt x="335" y="17113"/>
                    <a:pt x="1460" y="22189"/>
                    <a:pt x="3405" y="26931"/>
                  </a:cubicBezTo>
                  <a:cubicBezTo>
                    <a:pt x="3891" y="28025"/>
                    <a:pt x="4317" y="29058"/>
                    <a:pt x="4803" y="29970"/>
                  </a:cubicBezTo>
                  <a:cubicBezTo>
                    <a:pt x="5046" y="30457"/>
                    <a:pt x="5259" y="30913"/>
                    <a:pt x="5502" y="31338"/>
                  </a:cubicBezTo>
                  <a:lnTo>
                    <a:pt x="6201" y="32554"/>
                  </a:lnTo>
                  <a:cubicBezTo>
                    <a:pt x="6627" y="33344"/>
                    <a:pt x="7113" y="33983"/>
                    <a:pt x="7478" y="34590"/>
                  </a:cubicBezTo>
                  <a:cubicBezTo>
                    <a:pt x="7691" y="34894"/>
                    <a:pt x="7873" y="35168"/>
                    <a:pt x="8056" y="35411"/>
                  </a:cubicBezTo>
                  <a:lnTo>
                    <a:pt x="8542" y="36080"/>
                  </a:lnTo>
                  <a:lnTo>
                    <a:pt x="9241" y="36992"/>
                  </a:lnTo>
                  <a:lnTo>
                    <a:pt x="9423" y="37235"/>
                  </a:lnTo>
                  <a:cubicBezTo>
                    <a:pt x="9454" y="37265"/>
                    <a:pt x="9484" y="37296"/>
                    <a:pt x="9484" y="37296"/>
                  </a:cubicBezTo>
                  <a:cubicBezTo>
                    <a:pt x="9484" y="37265"/>
                    <a:pt x="9454" y="37235"/>
                    <a:pt x="9423" y="37204"/>
                  </a:cubicBezTo>
                  <a:lnTo>
                    <a:pt x="9271" y="36961"/>
                  </a:lnTo>
                  <a:cubicBezTo>
                    <a:pt x="9119" y="36749"/>
                    <a:pt x="8876" y="36414"/>
                    <a:pt x="8603" y="36019"/>
                  </a:cubicBezTo>
                  <a:cubicBezTo>
                    <a:pt x="8451" y="35837"/>
                    <a:pt x="8268" y="35624"/>
                    <a:pt x="8116" y="35350"/>
                  </a:cubicBezTo>
                  <a:cubicBezTo>
                    <a:pt x="7964" y="35107"/>
                    <a:pt x="7782" y="34834"/>
                    <a:pt x="7569" y="34530"/>
                  </a:cubicBezTo>
                  <a:cubicBezTo>
                    <a:pt x="7204" y="33922"/>
                    <a:pt x="6749" y="33253"/>
                    <a:pt x="6323" y="32493"/>
                  </a:cubicBezTo>
                  <a:lnTo>
                    <a:pt x="5624" y="31277"/>
                  </a:lnTo>
                  <a:cubicBezTo>
                    <a:pt x="5411" y="30852"/>
                    <a:pt x="5198" y="30365"/>
                    <a:pt x="4955" y="29910"/>
                  </a:cubicBezTo>
                  <a:cubicBezTo>
                    <a:pt x="4469" y="28998"/>
                    <a:pt x="4043" y="27934"/>
                    <a:pt x="3587" y="26870"/>
                  </a:cubicBezTo>
                  <a:cubicBezTo>
                    <a:pt x="1642" y="22128"/>
                    <a:pt x="517" y="17083"/>
                    <a:pt x="274" y="11976"/>
                  </a:cubicBezTo>
                  <a:cubicBezTo>
                    <a:pt x="213" y="10791"/>
                    <a:pt x="183" y="9696"/>
                    <a:pt x="213" y="8633"/>
                  </a:cubicBezTo>
                  <a:cubicBezTo>
                    <a:pt x="244" y="8116"/>
                    <a:pt x="244" y="7599"/>
                    <a:pt x="274" y="7113"/>
                  </a:cubicBezTo>
                  <a:cubicBezTo>
                    <a:pt x="305" y="6627"/>
                    <a:pt x="335" y="6171"/>
                    <a:pt x="365" y="5715"/>
                  </a:cubicBezTo>
                  <a:cubicBezTo>
                    <a:pt x="426" y="4833"/>
                    <a:pt x="578" y="4043"/>
                    <a:pt x="639" y="3344"/>
                  </a:cubicBezTo>
                  <a:cubicBezTo>
                    <a:pt x="700" y="2979"/>
                    <a:pt x="730" y="2645"/>
                    <a:pt x="791" y="2341"/>
                  </a:cubicBezTo>
                  <a:cubicBezTo>
                    <a:pt x="852" y="2067"/>
                    <a:pt x="882" y="1794"/>
                    <a:pt x="943" y="1550"/>
                  </a:cubicBezTo>
                  <a:lnTo>
                    <a:pt x="1156" y="395"/>
                  </a:lnTo>
                  <a:cubicBezTo>
                    <a:pt x="1156" y="274"/>
                    <a:pt x="1186" y="183"/>
                    <a:pt x="1186" y="122"/>
                  </a:cubicBezTo>
                  <a:cubicBezTo>
                    <a:pt x="1186" y="61"/>
                    <a:pt x="1186" y="31"/>
                    <a:pt x="1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4;p28">
              <a:extLst>
                <a:ext uri="{FF2B5EF4-FFF2-40B4-BE49-F238E27FC236}">
                  <a16:creationId xmlns:a16="http://schemas.microsoft.com/office/drawing/2014/main" id="{1B9A6213-E881-4728-9F29-B577059AED68}"/>
                </a:ext>
              </a:extLst>
            </p:cNvPr>
            <p:cNvSpPr/>
            <p:nvPr/>
          </p:nvSpPr>
          <p:spPr>
            <a:xfrm>
              <a:off x="4085450" y="2986750"/>
              <a:ext cx="1103375" cy="309200"/>
            </a:xfrm>
            <a:custGeom>
              <a:avLst/>
              <a:gdLst/>
              <a:ahLst/>
              <a:cxnLst/>
              <a:rect l="l" t="t" r="r" b="b"/>
              <a:pathLst>
                <a:path w="44135" h="12368" extrusionOk="0">
                  <a:moveTo>
                    <a:pt x="41128" y="0"/>
                  </a:moveTo>
                  <a:cubicBezTo>
                    <a:pt x="40947" y="0"/>
                    <a:pt x="40763" y="19"/>
                    <a:pt x="40579" y="58"/>
                  </a:cubicBezTo>
                  <a:lnTo>
                    <a:pt x="183" y="8416"/>
                  </a:lnTo>
                  <a:cubicBezTo>
                    <a:pt x="183" y="8416"/>
                    <a:pt x="0" y="12337"/>
                    <a:pt x="1004" y="12368"/>
                  </a:cubicBezTo>
                  <a:cubicBezTo>
                    <a:pt x="1006" y="12368"/>
                    <a:pt x="1008" y="12368"/>
                    <a:pt x="1011" y="12368"/>
                  </a:cubicBezTo>
                  <a:cubicBezTo>
                    <a:pt x="1992" y="12368"/>
                    <a:pt x="31882" y="6983"/>
                    <a:pt x="41612" y="5225"/>
                  </a:cubicBezTo>
                  <a:cubicBezTo>
                    <a:pt x="43193" y="4951"/>
                    <a:pt x="44135" y="3279"/>
                    <a:pt x="43618" y="1760"/>
                  </a:cubicBezTo>
                  <a:cubicBezTo>
                    <a:pt x="43227" y="689"/>
                    <a:pt x="42230" y="0"/>
                    <a:pt x="4112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5;p28">
              <a:extLst>
                <a:ext uri="{FF2B5EF4-FFF2-40B4-BE49-F238E27FC236}">
                  <a16:creationId xmlns:a16="http://schemas.microsoft.com/office/drawing/2014/main" id="{147E7623-B8BB-4188-B4CC-A60F0FD461B4}"/>
                </a:ext>
              </a:extLst>
            </p:cNvPr>
            <p:cNvSpPr/>
            <p:nvPr/>
          </p:nvSpPr>
          <p:spPr>
            <a:xfrm>
              <a:off x="5631825" y="2669775"/>
              <a:ext cx="483325" cy="449125"/>
            </a:xfrm>
            <a:custGeom>
              <a:avLst/>
              <a:gdLst/>
              <a:ahLst/>
              <a:cxnLst/>
              <a:rect l="l" t="t" r="r" b="b"/>
              <a:pathLst>
                <a:path w="19333" h="17965" extrusionOk="0">
                  <a:moveTo>
                    <a:pt x="9667" y="1"/>
                  </a:moveTo>
                  <a:cubicBezTo>
                    <a:pt x="4347" y="1"/>
                    <a:pt x="1" y="4013"/>
                    <a:pt x="1" y="8967"/>
                  </a:cubicBezTo>
                  <a:cubicBezTo>
                    <a:pt x="1" y="13922"/>
                    <a:pt x="4317" y="17934"/>
                    <a:pt x="9636" y="17965"/>
                  </a:cubicBezTo>
                  <a:cubicBezTo>
                    <a:pt x="14986" y="17965"/>
                    <a:pt x="19302" y="13952"/>
                    <a:pt x="19302" y="8998"/>
                  </a:cubicBezTo>
                  <a:cubicBezTo>
                    <a:pt x="19332" y="4043"/>
                    <a:pt x="15016" y="1"/>
                    <a:pt x="9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;p28">
              <a:extLst>
                <a:ext uri="{FF2B5EF4-FFF2-40B4-BE49-F238E27FC236}">
                  <a16:creationId xmlns:a16="http://schemas.microsoft.com/office/drawing/2014/main" id="{4BBA1E8C-75D4-480E-B2DB-4B5F838AFDC0}"/>
                </a:ext>
              </a:extLst>
            </p:cNvPr>
            <p:cNvSpPr/>
            <p:nvPr/>
          </p:nvSpPr>
          <p:spPr>
            <a:xfrm>
              <a:off x="5613600" y="2668275"/>
              <a:ext cx="501550" cy="452150"/>
            </a:xfrm>
            <a:custGeom>
              <a:avLst/>
              <a:gdLst/>
              <a:ahLst/>
              <a:cxnLst/>
              <a:rect l="l" t="t" r="r" b="b"/>
              <a:pathLst>
                <a:path w="20062" h="18086" extrusionOk="0">
                  <a:moveTo>
                    <a:pt x="20031" y="8450"/>
                  </a:moveTo>
                  <a:lnTo>
                    <a:pt x="20031" y="8906"/>
                  </a:lnTo>
                  <a:cubicBezTo>
                    <a:pt x="20031" y="8918"/>
                    <a:pt x="20036" y="8935"/>
                    <a:pt x="20042" y="8956"/>
                  </a:cubicBezTo>
                  <a:lnTo>
                    <a:pt x="20042" y="8956"/>
                  </a:lnTo>
                  <a:cubicBezTo>
                    <a:pt x="20045" y="8941"/>
                    <a:pt x="20052" y="8925"/>
                    <a:pt x="20061" y="8906"/>
                  </a:cubicBezTo>
                  <a:cubicBezTo>
                    <a:pt x="20061" y="8784"/>
                    <a:pt x="20031" y="8663"/>
                    <a:pt x="20031" y="8450"/>
                  </a:cubicBezTo>
                  <a:close/>
                  <a:moveTo>
                    <a:pt x="20042" y="8956"/>
                  </a:moveTo>
                  <a:cubicBezTo>
                    <a:pt x="20034" y="8989"/>
                    <a:pt x="20040" y="9016"/>
                    <a:pt x="20061" y="9058"/>
                  </a:cubicBezTo>
                  <a:cubicBezTo>
                    <a:pt x="20061" y="9022"/>
                    <a:pt x="20051" y="8985"/>
                    <a:pt x="20042" y="8956"/>
                  </a:cubicBezTo>
                  <a:close/>
                  <a:moveTo>
                    <a:pt x="10365" y="0"/>
                  </a:moveTo>
                  <a:lnTo>
                    <a:pt x="9757" y="30"/>
                  </a:lnTo>
                  <a:lnTo>
                    <a:pt x="9423" y="30"/>
                  </a:lnTo>
                  <a:lnTo>
                    <a:pt x="9119" y="91"/>
                  </a:lnTo>
                  <a:lnTo>
                    <a:pt x="8481" y="182"/>
                  </a:lnTo>
                  <a:lnTo>
                    <a:pt x="7842" y="304"/>
                  </a:lnTo>
                  <a:lnTo>
                    <a:pt x="7538" y="395"/>
                  </a:lnTo>
                  <a:lnTo>
                    <a:pt x="7234" y="486"/>
                  </a:lnTo>
                  <a:cubicBezTo>
                    <a:pt x="5441" y="1033"/>
                    <a:pt x="3860" y="2097"/>
                    <a:pt x="2675" y="3526"/>
                  </a:cubicBezTo>
                  <a:cubicBezTo>
                    <a:pt x="0" y="6717"/>
                    <a:pt x="0" y="11338"/>
                    <a:pt x="2675" y="14529"/>
                  </a:cubicBezTo>
                  <a:cubicBezTo>
                    <a:pt x="3860" y="15958"/>
                    <a:pt x="5411" y="17022"/>
                    <a:pt x="7204" y="17599"/>
                  </a:cubicBezTo>
                  <a:lnTo>
                    <a:pt x="7508" y="17690"/>
                  </a:lnTo>
                  <a:lnTo>
                    <a:pt x="7812" y="17751"/>
                  </a:lnTo>
                  <a:lnTo>
                    <a:pt x="8450" y="17903"/>
                  </a:lnTo>
                  <a:lnTo>
                    <a:pt x="9089" y="17994"/>
                  </a:lnTo>
                  <a:lnTo>
                    <a:pt x="9392" y="18055"/>
                  </a:lnTo>
                  <a:lnTo>
                    <a:pt x="9727" y="18055"/>
                  </a:lnTo>
                  <a:lnTo>
                    <a:pt x="10335" y="18085"/>
                  </a:lnTo>
                  <a:cubicBezTo>
                    <a:pt x="10548" y="18085"/>
                    <a:pt x="10760" y="18055"/>
                    <a:pt x="10943" y="18055"/>
                  </a:cubicBezTo>
                  <a:cubicBezTo>
                    <a:pt x="11338" y="18025"/>
                    <a:pt x="11763" y="17994"/>
                    <a:pt x="12128" y="17933"/>
                  </a:cubicBezTo>
                  <a:cubicBezTo>
                    <a:pt x="13587" y="17690"/>
                    <a:pt x="14955" y="17143"/>
                    <a:pt x="16171" y="16322"/>
                  </a:cubicBezTo>
                  <a:cubicBezTo>
                    <a:pt x="17143" y="15623"/>
                    <a:pt x="17994" y="14772"/>
                    <a:pt x="18663" y="13769"/>
                  </a:cubicBezTo>
                  <a:cubicBezTo>
                    <a:pt x="18937" y="13374"/>
                    <a:pt x="19180" y="12918"/>
                    <a:pt x="19393" y="12493"/>
                  </a:cubicBezTo>
                  <a:cubicBezTo>
                    <a:pt x="19545" y="12097"/>
                    <a:pt x="19666" y="11702"/>
                    <a:pt x="19788" y="11307"/>
                  </a:cubicBezTo>
                  <a:cubicBezTo>
                    <a:pt x="19849" y="11125"/>
                    <a:pt x="19909" y="10973"/>
                    <a:pt x="19909" y="10821"/>
                  </a:cubicBezTo>
                  <a:cubicBezTo>
                    <a:pt x="19940" y="10638"/>
                    <a:pt x="19970" y="10486"/>
                    <a:pt x="20001" y="10365"/>
                  </a:cubicBezTo>
                  <a:cubicBezTo>
                    <a:pt x="20001" y="10213"/>
                    <a:pt x="20061" y="10091"/>
                    <a:pt x="20061" y="9970"/>
                  </a:cubicBezTo>
                  <a:lnTo>
                    <a:pt x="20061" y="9635"/>
                  </a:lnTo>
                  <a:lnTo>
                    <a:pt x="20061" y="9210"/>
                  </a:lnTo>
                  <a:cubicBezTo>
                    <a:pt x="20061" y="9149"/>
                    <a:pt x="20061" y="9088"/>
                    <a:pt x="20061" y="9058"/>
                  </a:cubicBezTo>
                  <a:cubicBezTo>
                    <a:pt x="20031" y="9088"/>
                    <a:pt x="20031" y="9149"/>
                    <a:pt x="20031" y="9179"/>
                  </a:cubicBezTo>
                  <a:cubicBezTo>
                    <a:pt x="20031" y="9301"/>
                    <a:pt x="20001" y="9453"/>
                    <a:pt x="20001" y="9635"/>
                  </a:cubicBezTo>
                  <a:cubicBezTo>
                    <a:pt x="19970" y="9727"/>
                    <a:pt x="20001" y="9848"/>
                    <a:pt x="19970" y="9970"/>
                  </a:cubicBezTo>
                  <a:cubicBezTo>
                    <a:pt x="19970" y="10091"/>
                    <a:pt x="19940" y="10213"/>
                    <a:pt x="19909" y="10335"/>
                  </a:cubicBezTo>
                  <a:cubicBezTo>
                    <a:pt x="19879" y="10486"/>
                    <a:pt x="19849" y="10638"/>
                    <a:pt x="19818" y="10790"/>
                  </a:cubicBezTo>
                  <a:cubicBezTo>
                    <a:pt x="19788" y="10942"/>
                    <a:pt x="19727" y="11125"/>
                    <a:pt x="19697" y="11307"/>
                  </a:cubicBezTo>
                  <a:cubicBezTo>
                    <a:pt x="19119" y="13313"/>
                    <a:pt x="17812" y="15076"/>
                    <a:pt x="16049" y="16201"/>
                  </a:cubicBezTo>
                  <a:cubicBezTo>
                    <a:pt x="14864" y="17022"/>
                    <a:pt x="13526" y="17538"/>
                    <a:pt x="12128" y="17781"/>
                  </a:cubicBezTo>
                  <a:cubicBezTo>
                    <a:pt x="11733" y="17842"/>
                    <a:pt x="11338" y="17873"/>
                    <a:pt x="10943" y="17903"/>
                  </a:cubicBezTo>
                  <a:lnTo>
                    <a:pt x="10365" y="17903"/>
                  </a:lnTo>
                  <a:lnTo>
                    <a:pt x="9727" y="17873"/>
                  </a:lnTo>
                  <a:lnTo>
                    <a:pt x="9423" y="17873"/>
                  </a:lnTo>
                  <a:lnTo>
                    <a:pt x="9119" y="17842"/>
                  </a:lnTo>
                  <a:lnTo>
                    <a:pt x="8511" y="17751"/>
                  </a:lnTo>
                  <a:lnTo>
                    <a:pt x="7873" y="17599"/>
                  </a:lnTo>
                  <a:lnTo>
                    <a:pt x="7569" y="17508"/>
                  </a:lnTo>
                  <a:lnTo>
                    <a:pt x="7265" y="17417"/>
                  </a:lnTo>
                  <a:cubicBezTo>
                    <a:pt x="5502" y="16870"/>
                    <a:pt x="3982" y="15806"/>
                    <a:pt x="2827" y="14408"/>
                  </a:cubicBezTo>
                  <a:cubicBezTo>
                    <a:pt x="213" y="11307"/>
                    <a:pt x="213" y="6778"/>
                    <a:pt x="2827" y="3678"/>
                  </a:cubicBezTo>
                  <a:cubicBezTo>
                    <a:pt x="3982" y="2249"/>
                    <a:pt x="5532" y="1216"/>
                    <a:pt x="7265" y="669"/>
                  </a:cubicBezTo>
                  <a:lnTo>
                    <a:pt x="7569" y="547"/>
                  </a:lnTo>
                  <a:lnTo>
                    <a:pt x="7873" y="486"/>
                  </a:lnTo>
                  <a:lnTo>
                    <a:pt x="8511" y="334"/>
                  </a:lnTo>
                  <a:lnTo>
                    <a:pt x="9119" y="243"/>
                  </a:lnTo>
                  <a:lnTo>
                    <a:pt x="9453" y="213"/>
                  </a:lnTo>
                  <a:lnTo>
                    <a:pt x="9757" y="213"/>
                  </a:lnTo>
                  <a:lnTo>
                    <a:pt x="10365" y="182"/>
                  </a:lnTo>
                  <a:lnTo>
                    <a:pt x="10973" y="182"/>
                  </a:lnTo>
                  <a:cubicBezTo>
                    <a:pt x="11368" y="213"/>
                    <a:pt x="11733" y="243"/>
                    <a:pt x="12128" y="304"/>
                  </a:cubicBezTo>
                  <a:cubicBezTo>
                    <a:pt x="13557" y="547"/>
                    <a:pt x="14894" y="1094"/>
                    <a:pt x="16080" y="1885"/>
                  </a:cubicBezTo>
                  <a:cubicBezTo>
                    <a:pt x="17478" y="2827"/>
                    <a:pt x="18602" y="4134"/>
                    <a:pt x="19301" y="5654"/>
                  </a:cubicBezTo>
                  <a:cubicBezTo>
                    <a:pt x="19453" y="6018"/>
                    <a:pt x="19605" y="6413"/>
                    <a:pt x="19697" y="6809"/>
                  </a:cubicBezTo>
                  <a:cubicBezTo>
                    <a:pt x="19757" y="6991"/>
                    <a:pt x="19818" y="7143"/>
                    <a:pt x="19849" y="7295"/>
                  </a:cubicBezTo>
                  <a:cubicBezTo>
                    <a:pt x="19879" y="7477"/>
                    <a:pt x="19909" y="7629"/>
                    <a:pt x="19940" y="7751"/>
                  </a:cubicBezTo>
                  <a:cubicBezTo>
                    <a:pt x="19940" y="7872"/>
                    <a:pt x="19970" y="8024"/>
                    <a:pt x="20001" y="8146"/>
                  </a:cubicBezTo>
                  <a:cubicBezTo>
                    <a:pt x="20031" y="8268"/>
                    <a:pt x="20031" y="8359"/>
                    <a:pt x="20031" y="8450"/>
                  </a:cubicBezTo>
                  <a:cubicBezTo>
                    <a:pt x="20031" y="8359"/>
                    <a:pt x="20031" y="8237"/>
                    <a:pt x="20031" y="8116"/>
                  </a:cubicBezTo>
                  <a:cubicBezTo>
                    <a:pt x="20001" y="8024"/>
                    <a:pt x="19970" y="7872"/>
                    <a:pt x="19970" y="7751"/>
                  </a:cubicBezTo>
                  <a:cubicBezTo>
                    <a:pt x="19940" y="7599"/>
                    <a:pt x="19940" y="7447"/>
                    <a:pt x="19909" y="7295"/>
                  </a:cubicBezTo>
                  <a:cubicBezTo>
                    <a:pt x="19849" y="7113"/>
                    <a:pt x="19818" y="6961"/>
                    <a:pt x="19757" y="6778"/>
                  </a:cubicBezTo>
                  <a:cubicBezTo>
                    <a:pt x="19545" y="5897"/>
                    <a:pt x="19180" y="5076"/>
                    <a:pt x="18663" y="4316"/>
                  </a:cubicBezTo>
                  <a:cubicBezTo>
                    <a:pt x="17994" y="3313"/>
                    <a:pt x="17143" y="2432"/>
                    <a:pt x="16140" y="1763"/>
                  </a:cubicBezTo>
                  <a:cubicBezTo>
                    <a:pt x="14955" y="942"/>
                    <a:pt x="13587" y="395"/>
                    <a:pt x="12158" y="152"/>
                  </a:cubicBezTo>
                  <a:cubicBezTo>
                    <a:pt x="11794" y="91"/>
                    <a:pt x="11368" y="61"/>
                    <a:pt x="10973" y="30"/>
                  </a:cubicBezTo>
                  <a:cubicBezTo>
                    <a:pt x="10791" y="30"/>
                    <a:pt x="10578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7;p28">
              <a:extLst>
                <a:ext uri="{FF2B5EF4-FFF2-40B4-BE49-F238E27FC236}">
                  <a16:creationId xmlns:a16="http://schemas.microsoft.com/office/drawing/2014/main" id="{28DFE859-7EF5-4C39-A68A-CCADA917BD76}"/>
                </a:ext>
              </a:extLst>
            </p:cNvPr>
            <p:cNvSpPr/>
            <p:nvPr/>
          </p:nvSpPr>
          <p:spPr>
            <a:xfrm>
              <a:off x="2279175" y="3340825"/>
              <a:ext cx="780450" cy="411175"/>
            </a:xfrm>
            <a:custGeom>
              <a:avLst/>
              <a:gdLst/>
              <a:ahLst/>
              <a:cxnLst/>
              <a:rect l="l" t="t" r="r" b="b"/>
              <a:pathLst>
                <a:path w="31218" h="16447" extrusionOk="0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8;p28">
              <a:extLst>
                <a:ext uri="{FF2B5EF4-FFF2-40B4-BE49-F238E27FC236}">
                  <a16:creationId xmlns:a16="http://schemas.microsoft.com/office/drawing/2014/main" id="{ED31D1B4-6498-470E-82B1-3E84332B5428}"/>
                </a:ext>
              </a:extLst>
            </p:cNvPr>
            <p:cNvSpPr/>
            <p:nvPr/>
          </p:nvSpPr>
          <p:spPr>
            <a:xfrm>
              <a:off x="2279175" y="3340825"/>
              <a:ext cx="780450" cy="411175"/>
            </a:xfrm>
            <a:custGeom>
              <a:avLst/>
              <a:gdLst/>
              <a:ahLst/>
              <a:cxnLst/>
              <a:rect l="l" t="t" r="r" b="b"/>
              <a:pathLst>
                <a:path w="31218" h="16447" extrusionOk="0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9;p28">
              <a:extLst>
                <a:ext uri="{FF2B5EF4-FFF2-40B4-BE49-F238E27FC236}">
                  <a16:creationId xmlns:a16="http://schemas.microsoft.com/office/drawing/2014/main" id="{E33A06A2-904E-4581-91CA-09D48BE6475F}"/>
                </a:ext>
              </a:extLst>
            </p:cNvPr>
            <p:cNvSpPr/>
            <p:nvPr/>
          </p:nvSpPr>
          <p:spPr>
            <a:xfrm>
              <a:off x="1446350" y="3646125"/>
              <a:ext cx="547900" cy="360325"/>
            </a:xfrm>
            <a:custGeom>
              <a:avLst/>
              <a:gdLst/>
              <a:ahLst/>
              <a:cxnLst/>
              <a:rect l="l" t="t" r="r" b="b"/>
              <a:pathLst>
                <a:path w="21916" h="14413" extrusionOk="0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0;p28">
              <a:extLst>
                <a:ext uri="{FF2B5EF4-FFF2-40B4-BE49-F238E27FC236}">
                  <a16:creationId xmlns:a16="http://schemas.microsoft.com/office/drawing/2014/main" id="{453D1A14-67E5-4C79-B87A-E3F3E6B067DE}"/>
                </a:ext>
              </a:extLst>
            </p:cNvPr>
            <p:cNvSpPr/>
            <p:nvPr/>
          </p:nvSpPr>
          <p:spPr>
            <a:xfrm>
              <a:off x="1446350" y="3646125"/>
              <a:ext cx="547900" cy="360325"/>
            </a:xfrm>
            <a:custGeom>
              <a:avLst/>
              <a:gdLst/>
              <a:ahLst/>
              <a:cxnLst/>
              <a:rect l="l" t="t" r="r" b="b"/>
              <a:pathLst>
                <a:path w="21916" h="14413" extrusionOk="0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1;p28">
              <a:extLst>
                <a:ext uri="{FF2B5EF4-FFF2-40B4-BE49-F238E27FC236}">
                  <a16:creationId xmlns:a16="http://schemas.microsoft.com/office/drawing/2014/main" id="{308B9416-E200-4078-BD71-BD4BE9DC8104}"/>
                </a:ext>
              </a:extLst>
            </p:cNvPr>
            <p:cNvSpPr/>
            <p:nvPr/>
          </p:nvSpPr>
          <p:spPr>
            <a:xfrm>
              <a:off x="847550" y="3864550"/>
              <a:ext cx="160300" cy="108125"/>
            </a:xfrm>
            <a:custGeom>
              <a:avLst/>
              <a:gdLst/>
              <a:ahLst/>
              <a:cxnLst/>
              <a:rect l="l" t="t" r="r" b="b"/>
              <a:pathLst>
                <a:path w="6412" h="4325" extrusionOk="0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2;p28">
              <a:extLst>
                <a:ext uri="{FF2B5EF4-FFF2-40B4-BE49-F238E27FC236}">
                  <a16:creationId xmlns:a16="http://schemas.microsoft.com/office/drawing/2014/main" id="{5F0AF8EF-D84A-473C-A33B-550D3B75D2D8}"/>
                </a:ext>
              </a:extLst>
            </p:cNvPr>
            <p:cNvSpPr/>
            <p:nvPr/>
          </p:nvSpPr>
          <p:spPr>
            <a:xfrm>
              <a:off x="847550" y="3864550"/>
              <a:ext cx="160300" cy="108125"/>
            </a:xfrm>
            <a:custGeom>
              <a:avLst/>
              <a:gdLst/>
              <a:ahLst/>
              <a:cxnLst/>
              <a:rect l="l" t="t" r="r" b="b"/>
              <a:pathLst>
                <a:path w="6412" h="4325" extrusionOk="0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3;p28">
              <a:extLst>
                <a:ext uri="{FF2B5EF4-FFF2-40B4-BE49-F238E27FC236}">
                  <a16:creationId xmlns:a16="http://schemas.microsoft.com/office/drawing/2014/main" id="{580234DF-145D-4171-8249-EDDAF1E05C20}"/>
                </a:ext>
              </a:extLst>
            </p:cNvPr>
            <p:cNvSpPr/>
            <p:nvPr/>
          </p:nvSpPr>
          <p:spPr>
            <a:xfrm>
              <a:off x="4295950" y="2225800"/>
              <a:ext cx="829825" cy="450450"/>
            </a:xfrm>
            <a:custGeom>
              <a:avLst/>
              <a:gdLst/>
              <a:ahLst/>
              <a:cxnLst/>
              <a:rect l="l" t="t" r="r" b="b"/>
              <a:pathLst>
                <a:path w="33193" h="18018" extrusionOk="0">
                  <a:moveTo>
                    <a:pt x="6888" y="1"/>
                  </a:moveTo>
                  <a:cubicBezTo>
                    <a:pt x="4444" y="1"/>
                    <a:pt x="1998" y="778"/>
                    <a:pt x="91" y="2319"/>
                  </a:cubicBezTo>
                  <a:cubicBezTo>
                    <a:pt x="0" y="4416"/>
                    <a:pt x="1793" y="6027"/>
                    <a:pt x="3496" y="7213"/>
                  </a:cubicBezTo>
                  <a:cubicBezTo>
                    <a:pt x="5198" y="8368"/>
                    <a:pt x="9939" y="10039"/>
                    <a:pt x="10578" y="12015"/>
                  </a:cubicBezTo>
                  <a:cubicBezTo>
                    <a:pt x="11034" y="13504"/>
                    <a:pt x="7842" y="14751"/>
                    <a:pt x="8632" y="16088"/>
                  </a:cubicBezTo>
                  <a:cubicBezTo>
                    <a:pt x="9159" y="16926"/>
                    <a:pt x="10434" y="17177"/>
                    <a:pt x="11675" y="17177"/>
                  </a:cubicBezTo>
                  <a:cubicBezTo>
                    <a:pt x="12369" y="17177"/>
                    <a:pt x="13052" y="17098"/>
                    <a:pt x="13587" y="17000"/>
                  </a:cubicBezTo>
                  <a:cubicBezTo>
                    <a:pt x="15632" y="16651"/>
                    <a:pt x="17068" y="16517"/>
                    <a:pt x="18094" y="16517"/>
                  </a:cubicBezTo>
                  <a:cubicBezTo>
                    <a:pt x="21526" y="16517"/>
                    <a:pt x="20380" y="18018"/>
                    <a:pt x="22135" y="18018"/>
                  </a:cubicBezTo>
                  <a:cubicBezTo>
                    <a:pt x="22235" y="18018"/>
                    <a:pt x="22343" y="18013"/>
                    <a:pt x="22462" y="18003"/>
                  </a:cubicBezTo>
                  <a:cubicBezTo>
                    <a:pt x="22462" y="18003"/>
                    <a:pt x="28481" y="16483"/>
                    <a:pt x="33192" y="15693"/>
                  </a:cubicBezTo>
                  <a:lnTo>
                    <a:pt x="30396" y="3656"/>
                  </a:lnTo>
                  <a:cubicBezTo>
                    <a:pt x="30299" y="3651"/>
                    <a:pt x="30203" y="3649"/>
                    <a:pt x="30109" y="3649"/>
                  </a:cubicBezTo>
                  <a:cubicBezTo>
                    <a:pt x="27198" y="3649"/>
                    <a:pt x="25691" y="5859"/>
                    <a:pt x="24013" y="6301"/>
                  </a:cubicBezTo>
                  <a:cubicBezTo>
                    <a:pt x="23158" y="6541"/>
                    <a:pt x="22265" y="6684"/>
                    <a:pt x="21380" y="6684"/>
                  </a:cubicBezTo>
                  <a:cubicBezTo>
                    <a:pt x="20472" y="6684"/>
                    <a:pt x="19570" y="6533"/>
                    <a:pt x="18724" y="6179"/>
                  </a:cubicBezTo>
                  <a:cubicBezTo>
                    <a:pt x="16535" y="5298"/>
                    <a:pt x="15076" y="3322"/>
                    <a:pt x="13161" y="1954"/>
                  </a:cubicBezTo>
                  <a:cubicBezTo>
                    <a:pt x="11348" y="648"/>
                    <a:pt x="9119" y="1"/>
                    <a:pt x="688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4;p28">
              <a:extLst>
                <a:ext uri="{FF2B5EF4-FFF2-40B4-BE49-F238E27FC236}">
                  <a16:creationId xmlns:a16="http://schemas.microsoft.com/office/drawing/2014/main" id="{B8371010-D37C-46AD-BAF8-C0C1E49ECC93}"/>
                </a:ext>
              </a:extLst>
            </p:cNvPr>
            <p:cNvSpPr/>
            <p:nvPr/>
          </p:nvSpPr>
          <p:spPr>
            <a:xfrm>
              <a:off x="5761775" y="3438025"/>
              <a:ext cx="217350" cy="244725"/>
            </a:xfrm>
            <a:custGeom>
              <a:avLst/>
              <a:gdLst/>
              <a:ahLst/>
              <a:cxnLst/>
              <a:rect l="l" t="t" r="r" b="b"/>
              <a:pathLst>
                <a:path w="8694" h="9789" extrusionOk="0">
                  <a:moveTo>
                    <a:pt x="6444" y="1"/>
                  </a:moveTo>
                  <a:lnTo>
                    <a:pt x="0" y="2797"/>
                  </a:lnTo>
                  <a:lnTo>
                    <a:pt x="3040" y="9788"/>
                  </a:lnTo>
                  <a:lnTo>
                    <a:pt x="3314" y="9788"/>
                  </a:lnTo>
                  <a:lnTo>
                    <a:pt x="8694" y="8785"/>
                  </a:lnTo>
                  <a:lnTo>
                    <a:pt x="644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5;p28">
              <a:extLst>
                <a:ext uri="{FF2B5EF4-FFF2-40B4-BE49-F238E27FC236}">
                  <a16:creationId xmlns:a16="http://schemas.microsoft.com/office/drawing/2014/main" id="{1367B66D-09C8-44D4-A849-91FA5DA33516}"/>
                </a:ext>
              </a:extLst>
            </p:cNvPr>
            <p:cNvSpPr/>
            <p:nvPr/>
          </p:nvSpPr>
          <p:spPr>
            <a:xfrm>
              <a:off x="5831675" y="3629525"/>
              <a:ext cx="377700" cy="286500"/>
            </a:xfrm>
            <a:custGeom>
              <a:avLst/>
              <a:gdLst/>
              <a:ahLst/>
              <a:cxnLst/>
              <a:rect l="l" t="t" r="r" b="b"/>
              <a:pathLst>
                <a:path w="15108" h="11460" extrusionOk="0">
                  <a:moveTo>
                    <a:pt x="5898" y="0"/>
                  </a:moveTo>
                  <a:lnTo>
                    <a:pt x="1" y="2007"/>
                  </a:lnTo>
                  <a:lnTo>
                    <a:pt x="3344" y="11460"/>
                  </a:lnTo>
                  <a:lnTo>
                    <a:pt x="15107" y="7356"/>
                  </a:lnTo>
                  <a:cubicBezTo>
                    <a:pt x="14652" y="6262"/>
                    <a:pt x="7782" y="6110"/>
                    <a:pt x="7782" y="6110"/>
                  </a:cubicBezTo>
                  <a:lnTo>
                    <a:pt x="5898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6;p28">
              <a:extLst>
                <a:ext uri="{FF2B5EF4-FFF2-40B4-BE49-F238E27FC236}">
                  <a16:creationId xmlns:a16="http://schemas.microsoft.com/office/drawing/2014/main" id="{8996E893-0288-4990-B148-7536371AEFEB}"/>
                </a:ext>
              </a:extLst>
            </p:cNvPr>
            <p:cNvSpPr/>
            <p:nvPr/>
          </p:nvSpPr>
          <p:spPr>
            <a:xfrm>
              <a:off x="5923625" y="3799650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542" y="0"/>
                  </a:moveTo>
                  <a:cubicBezTo>
                    <a:pt x="437" y="0"/>
                    <a:pt x="332" y="32"/>
                    <a:pt x="244" y="95"/>
                  </a:cubicBezTo>
                  <a:lnTo>
                    <a:pt x="274" y="65"/>
                  </a:lnTo>
                  <a:lnTo>
                    <a:pt x="274" y="65"/>
                  </a:lnTo>
                  <a:cubicBezTo>
                    <a:pt x="61" y="217"/>
                    <a:pt x="1" y="521"/>
                    <a:pt x="122" y="734"/>
                  </a:cubicBezTo>
                  <a:cubicBezTo>
                    <a:pt x="222" y="873"/>
                    <a:pt x="387" y="947"/>
                    <a:pt x="550" y="947"/>
                  </a:cubicBezTo>
                  <a:cubicBezTo>
                    <a:pt x="634" y="947"/>
                    <a:pt x="718" y="927"/>
                    <a:pt x="791" y="885"/>
                  </a:cubicBezTo>
                  <a:cubicBezTo>
                    <a:pt x="1004" y="734"/>
                    <a:pt x="1065" y="430"/>
                    <a:pt x="943" y="186"/>
                  </a:cubicBezTo>
                  <a:cubicBezTo>
                    <a:pt x="837" y="62"/>
                    <a:pt x="689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7;p28">
              <a:extLst>
                <a:ext uri="{FF2B5EF4-FFF2-40B4-BE49-F238E27FC236}">
                  <a16:creationId xmlns:a16="http://schemas.microsoft.com/office/drawing/2014/main" id="{FA953FC9-C6BF-4FD3-9307-ECA7190721C8}"/>
                </a:ext>
              </a:extLst>
            </p:cNvPr>
            <p:cNvSpPr/>
            <p:nvPr/>
          </p:nvSpPr>
          <p:spPr>
            <a:xfrm>
              <a:off x="5907675" y="3802775"/>
              <a:ext cx="301700" cy="113250"/>
            </a:xfrm>
            <a:custGeom>
              <a:avLst/>
              <a:gdLst/>
              <a:ahLst/>
              <a:cxnLst/>
              <a:rect l="l" t="t" r="r" b="b"/>
              <a:pathLst>
                <a:path w="12068" h="4530" extrusionOk="0">
                  <a:moveTo>
                    <a:pt x="11399" y="1"/>
                  </a:moveTo>
                  <a:lnTo>
                    <a:pt x="0" y="3557"/>
                  </a:lnTo>
                  <a:lnTo>
                    <a:pt x="304" y="4530"/>
                  </a:lnTo>
                  <a:lnTo>
                    <a:pt x="12067" y="457"/>
                  </a:lnTo>
                  <a:cubicBezTo>
                    <a:pt x="12007" y="61"/>
                    <a:pt x="11399" y="1"/>
                    <a:pt x="11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8;p28">
              <a:extLst>
                <a:ext uri="{FF2B5EF4-FFF2-40B4-BE49-F238E27FC236}">
                  <a16:creationId xmlns:a16="http://schemas.microsoft.com/office/drawing/2014/main" id="{989CBC61-2EE0-4901-A902-CC351383A866}"/>
                </a:ext>
              </a:extLst>
            </p:cNvPr>
            <p:cNvSpPr/>
            <p:nvPr/>
          </p:nvSpPr>
          <p:spPr>
            <a:xfrm>
              <a:off x="6007225" y="3779050"/>
              <a:ext cx="22825" cy="26800"/>
            </a:xfrm>
            <a:custGeom>
              <a:avLst/>
              <a:gdLst/>
              <a:ahLst/>
              <a:cxnLst/>
              <a:rect l="l" t="t" r="r" b="b"/>
              <a:pathLst>
                <a:path w="913" h="1072" extrusionOk="0">
                  <a:moveTo>
                    <a:pt x="889" y="0"/>
                  </a:moveTo>
                  <a:cubicBezTo>
                    <a:pt x="806" y="0"/>
                    <a:pt x="507" y="83"/>
                    <a:pt x="274" y="342"/>
                  </a:cubicBezTo>
                  <a:cubicBezTo>
                    <a:pt x="0" y="676"/>
                    <a:pt x="31" y="1041"/>
                    <a:pt x="91" y="1071"/>
                  </a:cubicBezTo>
                  <a:cubicBezTo>
                    <a:pt x="152" y="1071"/>
                    <a:pt x="213" y="767"/>
                    <a:pt x="426" y="494"/>
                  </a:cubicBezTo>
                  <a:cubicBezTo>
                    <a:pt x="638" y="190"/>
                    <a:pt x="912" y="68"/>
                    <a:pt x="912" y="7"/>
                  </a:cubicBezTo>
                  <a:cubicBezTo>
                    <a:pt x="912" y="3"/>
                    <a:pt x="904" y="0"/>
                    <a:pt x="8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9;p28">
              <a:extLst>
                <a:ext uri="{FF2B5EF4-FFF2-40B4-BE49-F238E27FC236}">
                  <a16:creationId xmlns:a16="http://schemas.microsoft.com/office/drawing/2014/main" id="{DC7CB1AF-A505-431A-9326-3759F117EC56}"/>
                </a:ext>
              </a:extLst>
            </p:cNvPr>
            <p:cNvSpPr/>
            <p:nvPr/>
          </p:nvSpPr>
          <p:spPr>
            <a:xfrm>
              <a:off x="6049775" y="3781175"/>
              <a:ext cx="16750" cy="29225"/>
            </a:xfrm>
            <a:custGeom>
              <a:avLst/>
              <a:gdLst/>
              <a:ahLst/>
              <a:cxnLst/>
              <a:rect l="l" t="t" r="r" b="b"/>
              <a:pathLst>
                <a:path w="670" h="1169" extrusionOk="0">
                  <a:moveTo>
                    <a:pt x="608" y="0"/>
                  </a:moveTo>
                  <a:cubicBezTo>
                    <a:pt x="516" y="0"/>
                    <a:pt x="252" y="157"/>
                    <a:pt x="122" y="469"/>
                  </a:cubicBezTo>
                  <a:cubicBezTo>
                    <a:pt x="0" y="865"/>
                    <a:pt x="152" y="1169"/>
                    <a:pt x="183" y="1169"/>
                  </a:cubicBezTo>
                  <a:cubicBezTo>
                    <a:pt x="244" y="1138"/>
                    <a:pt x="213" y="865"/>
                    <a:pt x="335" y="561"/>
                  </a:cubicBezTo>
                  <a:cubicBezTo>
                    <a:pt x="456" y="257"/>
                    <a:pt x="669" y="74"/>
                    <a:pt x="639" y="14"/>
                  </a:cubicBezTo>
                  <a:cubicBezTo>
                    <a:pt x="634" y="5"/>
                    <a:pt x="624" y="0"/>
                    <a:pt x="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60;p28">
              <a:extLst>
                <a:ext uri="{FF2B5EF4-FFF2-40B4-BE49-F238E27FC236}">
                  <a16:creationId xmlns:a16="http://schemas.microsoft.com/office/drawing/2014/main" id="{8356829C-D080-4B02-B89F-512FF146516D}"/>
                </a:ext>
              </a:extLst>
            </p:cNvPr>
            <p:cNvSpPr/>
            <p:nvPr/>
          </p:nvSpPr>
          <p:spPr>
            <a:xfrm>
              <a:off x="6090075" y="3783700"/>
              <a:ext cx="9125" cy="29050"/>
            </a:xfrm>
            <a:custGeom>
              <a:avLst/>
              <a:gdLst/>
              <a:ahLst/>
              <a:cxnLst/>
              <a:rect l="l" t="t" r="r" b="b"/>
              <a:pathLst>
                <a:path w="365" h="1162" extrusionOk="0">
                  <a:moveTo>
                    <a:pt x="325" y="1"/>
                  </a:moveTo>
                  <a:cubicBezTo>
                    <a:pt x="273" y="1"/>
                    <a:pt x="58" y="209"/>
                    <a:pt x="30" y="551"/>
                  </a:cubicBezTo>
                  <a:cubicBezTo>
                    <a:pt x="1" y="897"/>
                    <a:pt x="164" y="1161"/>
                    <a:pt x="206" y="1161"/>
                  </a:cubicBezTo>
                  <a:cubicBezTo>
                    <a:pt x="209" y="1161"/>
                    <a:pt x="211" y="1160"/>
                    <a:pt x="212" y="1159"/>
                  </a:cubicBezTo>
                  <a:cubicBezTo>
                    <a:pt x="273" y="1128"/>
                    <a:pt x="212" y="885"/>
                    <a:pt x="242" y="581"/>
                  </a:cubicBezTo>
                  <a:cubicBezTo>
                    <a:pt x="273" y="277"/>
                    <a:pt x="364" y="34"/>
                    <a:pt x="334" y="4"/>
                  </a:cubicBezTo>
                  <a:cubicBezTo>
                    <a:pt x="332" y="2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61;p28">
              <a:extLst>
                <a:ext uri="{FF2B5EF4-FFF2-40B4-BE49-F238E27FC236}">
                  <a16:creationId xmlns:a16="http://schemas.microsoft.com/office/drawing/2014/main" id="{941A395F-03E0-44E8-94CB-FE6BB632535C}"/>
                </a:ext>
              </a:extLst>
            </p:cNvPr>
            <p:cNvSpPr/>
            <p:nvPr/>
          </p:nvSpPr>
          <p:spPr>
            <a:xfrm>
              <a:off x="5984425" y="3743700"/>
              <a:ext cx="31175" cy="14350"/>
            </a:xfrm>
            <a:custGeom>
              <a:avLst/>
              <a:gdLst/>
              <a:ahLst/>
              <a:cxnLst/>
              <a:rect l="l" t="t" r="r" b="b"/>
              <a:pathLst>
                <a:path w="1247" h="574" extrusionOk="0">
                  <a:moveTo>
                    <a:pt x="955" y="1"/>
                  </a:moveTo>
                  <a:cubicBezTo>
                    <a:pt x="838" y="1"/>
                    <a:pt x="695" y="22"/>
                    <a:pt x="547" y="84"/>
                  </a:cubicBezTo>
                  <a:cubicBezTo>
                    <a:pt x="183" y="236"/>
                    <a:pt x="0" y="540"/>
                    <a:pt x="61" y="570"/>
                  </a:cubicBezTo>
                  <a:cubicBezTo>
                    <a:pt x="63" y="573"/>
                    <a:pt x="67" y="574"/>
                    <a:pt x="71" y="574"/>
                  </a:cubicBezTo>
                  <a:cubicBezTo>
                    <a:pt x="124" y="574"/>
                    <a:pt x="329" y="409"/>
                    <a:pt x="639" y="297"/>
                  </a:cubicBezTo>
                  <a:cubicBezTo>
                    <a:pt x="943" y="145"/>
                    <a:pt x="1247" y="145"/>
                    <a:pt x="1247" y="84"/>
                  </a:cubicBezTo>
                  <a:cubicBezTo>
                    <a:pt x="1247" y="48"/>
                    <a:pt x="1128" y="1"/>
                    <a:pt x="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62;p28">
              <a:extLst>
                <a:ext uri="{FF2B5EF4-FFF2-40B4-BE49-F238E27FC236}">
                  <a16:creationId xmlns:a16="http://schemas.microsoft.com/office/drawing/2014/main" id="{8A93565B-9034-4534-953B-C852849D811F}"/>
                </a:ext>
              </a:extLst>
            </p:cNvPr>
            <p:cNvSpPr/>
            <p:nvPr/>
          </p:nvSpPr>
          <p:spPr>
            <a:xfrm>
              <a:off x="5954025" y="3702650"/>
              <a:ext cx="51700" cy="18075"/>
            </a:xfrm>
            <a:custGeom>
              <a:avLst/>
              <a:gdLst/>
              <a:ahLst/>
              <a:cxnLst/>
              <a:rect l="l" t="t" r="r" b="b"/>
              <a:pathLst>
                <a:path w="2068" h="723" extrusionOk="0">
                  <a:moveTo>
                    <a:pt x="852" y="206"/>
                  </a:moveTo>
                  <a:cubicBezTo>
                    <a:pt x="1064" y="206"/>
                    <a:pt x="1277" y="267"/>
                    <a:pt x="1490" y="328"/>
                  </a:cubicBezTo>
                  <a:cubicBezTo>
                    <a:pt x="1651" y="386"/>
                    <a:pt x="1784" y="445"/>
                    <a:pt x="1882" y="487"/>
                  </a:cubicBezTo>
                  <a:lnTo>
                    <a:pt x="1882" y="487"/>
                  </a:lnTo>
                  <a:cubicBezTo>
                    <a:pt x="1733" y="497"/>
                    <a:pt x="1589" y="519"/>
                    <a:pt x="1459" y="541"/>
                  </a:cubicBezTo>
                  <a:cubicBezTo>
                    <a:pt x="1247" y="541"/>
                    <a:pt x="1034" y="541"/>
                    <a:pt x="821" y="510"/>
                  </a:cubicBezTo>
                  <a:cubicBezTo>
                    <a:pt x="669" y="480"/>
                    <a:pt x="548" y="480"/>
                    <a:pt x="426" y="449"/>
                  </a:cubicBezTo>
                  <a:cubicBezTo>
                    <a:pt x="365" y="419"/>
                    <a:pt x="304" y="419"/>
                    <a:pt x="274" y="389"/>
                  </a:cubicBezTo>
                  <a:cubicBezTo>
                    <a:pt x="213" y="358"/>
                    <a:pt x="213" y="389"/>
                    <a:pt x="213" y="328"/>
                  </a:cubicBezTo>
                  <a:cubicBezTo>
                    <a:pt x="244" y="267"/>
                    <a:pt x="335" y="206"/>
                    <a:pt x="487" y="206"/>
                  </a:cubicBezTo>
                  <a:close/>
                  <a:moveTo>
                    <a:pt x="669" y="1"/>
                  </a:moveTo>
                  <a:cubicBezTo>
                    <a:pt x="601" y="1"/>
                    <a:pt x="532" y="9"/>
                    <a:pt x="456" y="24"/>
                  </a:cubicBezTo>
                  <a:cubicBezTo>
                    <a:pt x="396" y="24"/>
                    <a:pt x="304" y="24"/>
                    <a:pt x="244" y="54"/>
                  </a:cubicBezTo>
                  <a:cubicBezTo>
                    <a:pt x="122" y="85"/>
                    <a:pt x="61" y="176"/>
                    <a:pt x="31" y="297"/>
                  </a:cubicBezTo>
                  <a:cubicBezTo>
                    <a:pt x="0" y="389"/>
                    <a:pt x="61" y="510"/>
                    <a:pt x="152" y="571"/>
                  </a:cubicBezTo>
                  <a:cubicBezTo>
                    <a:pt x="213" y="632"/>
                    <a:pt x="304" y="632"/>
                    <a:pt x="396" y="662"/>
                  </a:cubicBezTo>
                  <a:cubicBezTo>
                    <a:pt x="517" y="692"/>
                    <a:pt x="639" y="692"/>
                    <a:pt x="791" y="723"/>
                  </a:cubicBezTo>
                  <a:cubicBezTo>
                    <a:pt x="1004" y="723"/>
                    <a:pt x="1247" y="723"/>
                    <a:pt x="1459" y="692"/>
                  </a:cubicBezTo>
                  <a:cubicBezTo>
                    <a:pt x="1642" y="692"/>
                    <a:pt x="1825" y="625"/>
                    <a:pt x="1988" y="529"/>
                  </a:cubicBezTo>
                  <a:lnTo>
                    <a:pt x="1988" y="529"/>
                  </a:lnTo>
                  <a:cubicBezTo>
                    <a:pt x="2016" y="540"/>
                    <a:pt x="2038" y="545"/>
                    <a:pt x="2052" y="545"/>
                  </a:cubicBezTo>
                  <a:cubicBezTo>
                    <a:pt x="2059" y="545"/>
                    <a:pt x="2064" y="544"/>
                    <a:pt x="2067" y="541"/>
                  </a:cubicBezTo>
                  <a:cubicBezTo>
                    <a:pt x="2067" y="541"/>
                    <a:pt x="2056" y="527"/>
                    <a:pt x="2032" y="503"/>
                  </a:cubicBezTo>
                  <a:lnTo>
                    <a:pt x="2032" y="503"/>
                  </a:lnTo>
                  <a:cubicBezTo>
                    <a:pt x="2044" y="495"/>
                    <a:pt x="2056" y="488"/>
                    <a:pt x="2067" y="480"/>
                  </a:cubicBezTo>
                  <a:cubicBezTo>
                    <a:pt x="2048" y="480"/>
                    <a:pt x="2028" y="480"/>
                    <a:pt x="2008" y="480"/>
                  </a:cubicBezTo>
                  <a:lnTo>
                    <a:pt x="2008" y="480"/>
                  </a:lnTo>
                  <a:cubicBezTo>
                    <a:pt x="1934" y="412"/>
                    <a:pt x="1787" y="294"/>
                    <a:pt x="1551" y="176"/>
                  </a:cubicBezTo>
                  <a:cubicBezTo>
                    <a:pt x="1338" y="85"/>
                    <a:pt x="1095" y="24"/>
                    <a:pt x="882" y="24"/>
                  </a:cubicBezTo>
                  <a:cubicBezTo>
                    <a:pt x="806" y="9"/>
                    <a:pt x="738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63;p28">
              <a:extLst>
                <a:ext uri="{FF2B5EF4-FFF2-40B4-BE49-F238E27FC236}">
                  <a16:creationId xmlns:a16="http://schemas.microsoft.com/office/drawing/2014/main" id="{CF6BA763-8814-495D-9AD9-07772ADF9B56}"/>
                </a:ext>
              </a:extLst>
            </p:cNvPr>
            <p:cNvSpPr/>
            <p:nvPr/>
          </p:nvSpPr>
          <p:spPr>
            <a:xfrm>
              <a:off x="5992025" y="3666475"/>
              <a:ext cx="22825" cy="51225"/>
            </a:xfrm>
            <a:custGeom>
              <a:avLst/>
              <a:gdLst/>
              <a:ahLst/>
              <a:cxnLst/>
              <a:rect l="l" t="t" r="r" b="b"/>
              <a:pathLst>
                <a:path w="913" h="2049" extrusionOk="0">
                  <a:moveTo>
                    <a:pt x="377" y="0"/>
                  </a:moveTo>
                  <a:cubicBezTo>
                    <a:pt x="352" y="0"/>
                    <a:pt x="327" y="4"/>
                    <a:pt x="304" y="12"/>
                  </a:cubicBezTo>
                  <a:cubicBezTo>
                    <a:pt x="122" y="103"/>
                    <a:pt x="31" y="255"/>
                    <a:pt x="31" y="437"/>
                  </a:cubicBezTo>
                  <a:cubicBezTo>
                    <a:pt x="0" y="589"/>
                    <a:pt x="0" y="711"/>
                    <a:pt x="0" y="863"/>
                  </a:cubicBezTo>
                  <a:cubicBezTo>
                    <a:pt x="0" y="1076"/>
                    <a:pt x="61" y="1319"/>
                    <a:pt x="152" y="1532"/>
                  </a:cubicBezTo>
                  <a:cubicBezTo>
                    <a:pt x="274" y="1896"/>
                    <a:pt x="487" y="2048"/>
                    <a:pt x="487" y="2048"/>
                  </a:cubicBezTo>
                  <a:cubicBezTo>
                    <a:pt x="517" y="2018"/>
                    <a:pt x="395" y="1836"/>
                    <a:pt x="274" y="1471"/>
                  </a:cubicBezTo>
                  <a:cubicBezTo>
                    <a:pt x="213" y="1288"/>
                    <a:pt x="183" y="1076"/>
                    <a:pt x="183" y="863"/>
                  </a:cubicBezTo>
                  <a:cubicBezTo>
                    <a:pt x="183" y="711"/>
                    <a:pt x="213" y="589"/>
                    <a:pt x="243" y="468"/>
                  </a:cubicBezTo>
                  <a:cubicBezTo>
                    <a:pt x="243" y="377"/>
                    <a:pt x="274" y="255"/>
                    <a:pt x="365" y="194"/>
                  </a:cubicBezTo>
                  <a:cubicBezTo>
                    <a:pt x="373" y="190"/>
                    <a:pt x="381" y="188"/>
                    <a:pt x="389" y="188"/>
                  </a:cubicBezTo>
                  <a:cubicBezTo>
                    <a:pt x="442" y="188"/>
                    <a:pt x="495" y="271"/>
                    <a:pt x="547" y="377"/>
                  </a:cubicBezTo>
                  <a:cubicBezTo>
                    <a:pt x="608" y="498"/>
                    <a:pt x="669" y="589"/>
                    <a:pt x="699" y="711"/>
                  </a:cubicBezTo>
                  <a:cubicBezTo>
                    <a:pt x="730" y="924"/>
                    <a:pt x="730" y="1136"/>
                    <a:pt x="699" y="1319"/>
                  </a:cubicBezTo>
                  <a:cubicBezTo>
                    <a:pt x="639" y="1532"/>
                    <a:pt x="547" y="1714"/>
                    <a:pt x="487" y="1896"/>
                  </a:cubicBezTo>
                  <a:cubicBezTo>
                    <a:pt x="487" y="1896"/>
                    <a:pt x="699" y="1744"/>
                    <a:pt x="821" y="1380"/>
                  </a:cubicBezTo>
                  <a:cubicBezTo>
                    <a:pt x="912" y="1136"/>
                    <a:pt x="912" y="893"/>
                    <a:pt x="882" y="680"/>
                  </a:cubicBezTo>
                  <a:cubicBezTo>
                    <a:pt x="851" y="559"/>
                    <a:pt x="791" y="407"/>
                    <a:pt x="730" y="285"/>
                  </a:cubicBezTo>
                  <a:cubicBezTo>
                    <a:pt x="699" y="225"/>
                    <a:pt x="639" y="164"/>
                    <a:pt x="608" y="103"/>
                  </a:cubicBezTo>
                  <a:cubicBezTo>
                    <a:pt x="540" y="35"/>
                    <a:pt x="454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64;p28">
              <a:extLst>
                <a:ext uri="{FF2B5EF4-FFF2-40B4-BE49-F238E27FC236}">
                  <a16:creationId xmlns:a16="http://schemas.microsoft.com/office/drawing/2014/main" id="{C42C8531-B79B-465A-AC67-12E96C5EBC05}"/>
                </a:ext>
              </a:extLst>
            </p:cNvPr>
            <p:cNvSpPr/>
            <p:nvPr/>
          </p:nvSpPr>
          <p:spPr>
            <a:xfrm>
              <a:off x="4928925" y="2323275"/>
              <a:ext cx="1057050" cy="1329825"/>
            </a:xfrm>
            <a:custGeom>
              <a:avLst/>
              <a:gdLst/>
              <a:ahLst/>
              <a:cxnLst/>
              <a:rect l="l" t="t" r="r" b="b"/>
              <a:pathLst>
                <a:path w="42282" h="53193" extrusionOk="0">
                  <a:moveTo>
                    <a:pt x="5563" y="0"/>
                  </a:moveTo>
                  <a:cubicBezTo>
                    <a:pt x="5563" y="0"/>
                    <a:pt x="1" y="11034"/>
                    <a:pt x="3739" y="13618"/>
                  </a:cubicBezTo>
                  <a:cubicBezTo>
                    <a:pt x="7478" y="16201"/>
                    <a:pt x="24986" y="29332"/>
                    <a:pt x="24986" y="29332"/>
                  </a:cubicBezTo>
                  <a:lnTo>
                    <a:pt x="33922" y="53193"/>
                  </a:lnTo>
                  <a:lnTo>
                    <a:pt x="42281" y="49758"/>
                  </a:lnTo>
                  <a:lnTo>
                    <a:pt x="35320" y="21855"/>
                  </a:lnTo>
                  <a:lnTo>
                    <a:pt x="17721" y="6080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65;p28">
              <a:extLst>
                <a:ext uri="{FF2B5EF4-FFF2-40B4-BE49-F238E27FC236}">
                  <a16:creationId xmlns:a16="http://schemas.microsoft.com/office/drawing/2014/main" id="{6B725393-17AE-45DB-BA1A-1C042EABCEDD}"/>
                </a:ext>
              </a:extLst>
            </p:cNvPr>
            <p:cNvSpPr/>
            <p:nvPr/>
          </p:nvSpPr>
          <p:spPr>
            <a:xfrm>
              <a:off x="5565725" y="2947900"/>
              <a:ext cx="40300" cy="98050"/>
            </a:xfrm>
            <a:custGeom>
              <a:avLst/>
              <a:gdLst/>
              <a:ahLst/>
              <a:cxnLst/>
              <a:rect l="l" t="t" r="r" b="b"/>
              <a:pathLst>
                <a:path w="1612" h="3922" extrusionOk="0">
                  <a:moveTo>
                    <a:pt x="1581" y="1"/>
                  </a:moveTo>
                  <a:lnTo>
                    <a:pt x="1581" y="1"/>
                  </a:lnTo>
                  <a:cubicBezTo>
                    <a:pt x="578" y="1064"/>
                    <a:pt x="31" y="2463"/>
                    <a:pt x="0" y="3922"/>
                  </a:cubicBezTo>
                  <a:cubicBezTo>
                    <a:pt x="61" y="3922"/>
                    <a:pt x="183" y="2979"/>
                    <a:pt x="608" y="1885"/>
                  </a:cubicBezTo>
                  <a:cubicBezTo>
                    <a:pt x="1034" y="791"/>
                    <a:pt x="1611" y="31"/>
                    <a:pt x="15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66;p28">
              <a:extLst>
                <a:ext uri="{FF2B5EF4-FFF2-40B4-BE49-F238E27FC236}">
                  <a16:creationId xmlns:a16="http://schemas.microsoft.com/office/drawing/2014/main" id="{B9D50293-192A-4A14-8B65-54666ECF4E06}"/>
                </a:ext>
              </a:extLst>
            </p:cNvPr>
            <p:cNvSpPr/>
            <p:nvPr/>
          </p:nvSpPr>
          <p:spPr>
            <a:xfrm>
              <a:off x="5556600" y="2941825"/>
              <a:ext cx="15225" cy="104125"/>
            </a:xfrm>
            <a:custGeom>
              <a:avLst/>
              <a:gdLst/>
              <a:ahLst/>
              <a:cxnLst/>
              <a:rect l="l" t="t" r="r" b="b"/>
              <a:pathLst>
                <a:path w="609" h="4165" extrusionOk="0">
                  <a:moveTo>
                    <a:pt x="548" y="0"/>
                  </a:moveTo>
                  <a:cubicBezTo>
                    <a:pt x="274" y="639"/>
                    <a:pt x="92" y="1338"/>
                    <a:pt x="92" y="2067"/>
                  </a:cubicBezTo>
                  <a:cubicBezTo>
                    <a:pt x="1" y="2766"/>
                    <a:pt x="31" y="3466"/>
                    <a:pt x="213" y="4165"/>
                  </a:cubicBezTo>
                  <a:cubicBezTo>
                    <a:pt x="274" y="4134"/>
                    <a:pt x="183" y="3222"/>
                    <a:pt x="274" y="2067"/>
                  </a:cubicBezTo>
                  <a:cubicBezTo>
                    <a:pt x="365" y="912"/>
                    <a:pt x="608" y="0"/>
                    <a:pt x="5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67;p28">
              <a:extLst>
                <a:ext uri="{FF2B5EF4-FFF2-40B4-BE49-F238E27FC236}">
                  <a16:creationId xmlns:a16="http://schemas.microsoft.com/office/drawing/2014/main" id="{D10E7997-C52B-4B67-B5C8-3FF8A9C1111C}"/>
                </a:ext>
              </a:extLst>
            </p:cNvPr>
            <p:cNvSpPr/>
            <p:nvPr/>
          </p:nvSpPr>
          <p:spPr>
            <a:xfrm>
              <a:off x="5020875" y="2460825"/>
              <a:ext cx="777400" cy="1183150"/>
            </a:xfrm>
            <a:custGeom>
              <a:avLst/>
              <a:gdLst/>
              <a:ahLst/>
              <a:cxnLst/>
              <a:rect l="l" t="t" r="r" b="b"/>
              <a:pathLst>
                <a:path w="31096" h="473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882" y="61"/>
                    <a:pt x="852" y="91"/>
                    <a:pt x="852" y="152"/>
                  </a:cubicBezTo>
                  <a:cubicBezTo>
                    <a:pt x="821" y="243"/>
                    <a:pt x="760" y="365"/>
                    <a:pt x="669" y="547"/>
                  </a:cubicBezTo>
                  <a:cubicBezTo>
                    <a:pt x="456" y="1094"/>
                    <a:pt x="305" y="1672"/>
                    <a:pt x="183" y="2219"/>
                  </a:cubicBezTo>
                  <a:cubicBezTo>
                    <a:pt x="1" y="3131"/>
                    <a:pt x="31" y="4073"/>
                    <a:pt x="213" y="4985"/>
                  </a:cubicBezTo>
                  <a:cubicBezTo>
                    <a:pt x="365" y="5532"/>
                    <a:pt x="578" y="6079"/>
                    <a:pt x="882" y="6565"/>
                  </a:cubicBezTo>
                  <a:cubicBezTo>
                    <a:pt x="1247" y="7113"/>
                    <a:pt x="1642" y="7599"/>
                    <a:pt x="2128" y="8055"/>
                  </a:cubicBezTo>
                  <a:cubicBezTo>
                    <a:pt x="3192" y="9088"/>
                    <a:pt x="4347" y="10000"/>
                    <a:pt x="5563" y="10821"/>
                  </a:cubicBezTo>
                  <a:cubicBezTo>
                    <a:pt x="6870" y="11702"/>
                    <a:pt x="8299" y="12614"/>
                    <a:pt x="9758" y="13648"/>
                  </a:cubicBezTo>
                  <a:cubicBezTo>
                    <a:pt x="11186" y="14681"/>
                    <a:pt x="12676" y="15806"/>
                    <a:pt x="14226" y="16991"/>
                  </a:cubicBezTo>
                  <a:lnTo>
                    <a:pt x="16597" y="18754"/>
                  </a:lnTo>
                  <a:cubicBezTo>
                    <a:pt x="17387" y="19362"/>
                    <a:pt x="18177" y="20000"/>
                    <a:pt x="18967" y="20669"/>
                  </a:cubicBezTo>
                  <a:cubicBezTo>
                    <a:pt x="19961" y="21512"/>
                    <a:pt x="20955" y="22326"/>
                    <a:pt x="21890" y="23109"/>
                  </a:cubicBezTo>
                  <a:lnTo>
                    <a:pt x="21890" y="23109"/>
                  </a:lnTo>
                  <a:cubicBezTo>
                    <a:pt x="22709" y="24747"/>
                    <a:pt x="23498" y="26325"/>
                    <a:pt x="24135" y="27934"/>
                  </a:cubicBezTo>
                  <a:cubicBezTo>
                    <a:pt x="24439" y="28724"/>
                    <a:pt x="24682" y="29514"/>
                    <a:pt x="24925" y="30304"/>
                  </a:cubicBezTo>
                  <a:cubicBezTo>
                    <a:pt x="25168" y="31095"/>
                    <a:pt x="25411" y="31855"/>
                    <a:pt x="25655" y="32584"/>
                  </a:cubicBezTo>
                  <a:cubicBezTo>
                    <a:pt x="26658" y="35532"/>
                    <a:pt x="27630" y="38146"/>
                    <a:pt x="28421" y="40335"/>
                  </a:cubicBezTo>
                  <a:cubicBezTo>
                    <a:pt x="29211" y="42523"/>
                    <a:pt x="29880" y="44256"/>
                    <a:pt x="30335" y="45472"/>
                  </a:cubicBezTo>
                  <a:cubicBezTo>
                    <a:pt x="30579" y="46049"/>
                    <a:pt x="30761" y="46536"/>
                    <a:pt x="30883" y="46840"/>
                  </a:cubicBezTo>
                  <a:cubicBezTo>
                    <a:pt x="30943" y="46992"/>
                    <a:pt x="31004" y="47113"/>
                    <a:pt x="31035" y="47204"/>
                  </a:cubicBezTo>
                  <a:lnTo>
                    <a:pt x="30913" y="46809"/>
                  </a:lnTo>
                  <a:cubicBezTo>
                    <a:pt x="30761" y="46475"/>
                    <a:pt x="30609" y="46019"/>
                    <a:pt x="30396" y="45411"/>
                  </a:cubicBezTo>
                  <a:lnTo>
                    <a:pt x="28512" y="40274"/>
                  </a:lnTo>
                  <a:cubicBezTo>
                    <a:pt x="27721" y="38086"/>
                    <a:pt x="26779" y="35472"/>
                    <a:pt x="25807" y="32523"/>
                  </a:cubicBezTo>
                  <a:cubicBezTo>
                    <a:pt x="25563" y="31763"/>
                    <a:pt x="25320" y="31004"/>
                    <a:pt x="25077" y="30244"/>
                  </a:cubicBezTo>
                  <a:cubicBezTo>
                    <a:pt x="24834" y="29423"/>
                    <a:pt x="24591" y="28633"/>
                    <a:pt x="24287" y="27842"/>
                  </a:cubicBezTo>
                  <a:cubicBezTo>
                    <a:pt x="23648" y="26231"/>
                    <a:pt x="22889" y="24651"/>
                    <a:pt x="22037" y="23009"/>
                  </a:cubicBezTo>
                  <a:lnTo>
                    <a:pt x="22037" y="22979"/>
                  </a:lnTo>
                  <a:cubicBezTo>
                    <a:pt x="21095" y="22189"/>
                    <a:pt x="20123" y="21338"/>
                    <a:pt x="19089" y="20517"/>
                  </a:cubicBezTo>
                  <a:cubicBezTo>
                    <a:pt x="18299" y="19879"/>
                    <a:pt x="17508" y="19210"/>
                    <a:pt x="16718" y="18602"/>
                  </a:cubicBezTo>
                  <a:lnTo>
                    <a:pt x="14347" y="16839"/>
                  </a:lnTo>
                  <a:cubicBezTo>
                    <a:pt x="12797" y="15654"/>
                    <a:pt x="11308" y="14529"/>
                    <a:pt x="9849" y="13496"/>
                  </a:cubicBezTo>
                  <a:cubicBezTo>
                    <a:pt x="8420" y="12462"/>
                    <a:pt x="6961" y="11581"/>
                    <a:pt x="5654" y="10699"/>
                  </a:cubicBezTo>
                  <a:cubicBezTo>
                    <a:pt x="4438" y="9879"/>
                    <a:pt x="3283" y="8967"/>
                    <a:pt x="2219" y="7964"/>
                  </a:cubicBezTo>
                  <a:cubicBezTo>
                    <a:pt x="1764" y="7508"/>
                    <a:pt x="1338" y="7021"/>
                    <a:pt x="1004" y="6505"/>
                  </a:cubicBezTo>
                  <a:cubicBezTo>
                    <a:pt x="700" y="6018"/>
                    <a:pt x="487" y="5502"/>
                    <a:pt x="335" y="4954"/>
                  </a:cubicBezTo>
                  <a:cubicBezTo>
                    <a:pt x="122" y="4073"/>
                    <a:pt x="92" y="3131"/>
                    <a:pt x="274" y="2249"/>
                  </a:cubicBezTo>
                  <a:cubicBezTo>
                    <a:pt x="365" y="1672"/>
                    <a:pt x="517" y="1125"/>
                    <a:pt x="730" y="578"/>
                  </a:cubicBezTo>
                  <a:cubicBezTo>
                    <a:pt x="791" y="395"/>
                    <a:pt x="821" y="243"/>
                    <a:pt x="882" y="152"/>
                  </a:cubicBezTo>
                  <a:cubicBezTo>
                    <a:pt x="912" y="61"/>
                    <a:pt x="912" y="0"/>
                    <a:pt x="912" y="0"/>
                  </a:cubicBezTo>
                  <a:close/>
                  <a:moveTo>
                    <a:pt x="31035" y="47205"/>
                  </a:moveTo>
                  <a:lnTo>
                    <a:pt x="31035" y="47205"/>
                  </a:lnTo>
                  <a:cubicBezTo>
                    <a:pt x="31035" y="47235"/>
                    <a:pt x="31065" y="47296"/>
                    <a:pt x="31095" y="47326"/>
                  </a:cubicBezTo>
                  <a:cubicBezTo>
                    <a:pt x="31065" y="47265"/>
                    <a:pt x="31035" y="47235"/>
                    <a:pt x="31035" y="472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68;p28">
              <a:extLst>
                <a:ext uri="{FF2B5EF4-FFF2-40B4-BE49-F238E27FC236}">
                  <a16:creationId xmlns:a16="http://schemas.microsoft.com/office/drawing/2014/main" id="{445E4C00-1877-4521-958C-5451EEEE6AF3}"/>
                </a:ext>
              </a:extLst>
            </p:cNvPr>
            <p:cNvSpPr/>
            <p:nvPr/>
          </p:nvSpPr>
          <p:spPr>
            <a:xfrm>
              <a:off x="5240475" y="2411425"/>
              <a:ext cx="407325" cy="141350"/>
            </a:xfrm>
            <a:custGeom>
              <a:avLst/>
              <a:gdLst/>
              <a:ahLst/>
              <a:cxnLst/>
              <a:rect l="l" t="t" r="r" b="b"/>
              <a:pathLst>
                <a:path w="16293" h="5654" extrusionOk="0">
                  <a:moveTo>
                    <a:pt x="1" y="0"/>
                  </a:moveTo>
                  <a:lnTo>
                    <a:pt x="8724" y="5654"/>
                  </a:lnTo>
                  <a:lnTo>
                    <a:pt x="16293" y="2918"/>
                  </a:lnTo>
                  <a:lnTo>
                    <a:pt x="1076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69;p28">
              <a:extLst>
                <a:ext uri="{FF2B5EF4-FFF2-40B4-BE49-F238E27FC236}">
                  <a16:creationId xmlns:a16="http://schemas.microsoft.com/office/drawing/2014/main" id="{649A41DF-D390-42E3-A89A-708790D077BE}"/>
                </a:ext>
              </a:extLst>
            </p:cNvPr>
            <p:cNvSpPr/>
            <p:nvPr/>
          </p:nvSpPr>
          <p:spPr>
            <a:xfrm>
              <a:off x="4716150" y="2391625"/>
              <a:ext cx="194575" cy="82125"/>
            </a:xfrm>
            <a:custGeom>
              <a:avLst/>
              <a:gdLst/>
              <a:ahLst/>
              <a:cxnLst/>
              <a:rect l="l" t="t" r="r" b="b"/>
              <a:pathLst>
                <a:path w="7783" h="3285" extrusionOk="0">
                  <a:moveTo>
                    <a:pt x="7777" y="0"/>
                  </a:moveTo>
                  <a:cubicBezTo>
                    <a:pt x="7721" y="0"/>
                    <a:pt x="7361" y="325"/>
                    <a:pt x="6779" y="762"/>
                  </a:cubicBezTo>
                  <a:cubicBezTo>
                    <a:pt x="5958" y="1370"/>
                    <a:pt x="5077" y="1887"/>
                    <a:pt x="4135" y="2282"/>
                  </a:cubicBezTo>
                  <a:cubicBezTo>
                    <a:pt x="3223" y="2646"/>
                    <a:pt x="2220" y="2920"/>
                    <a:pt x="1247" y="3072"/>
                  </a:cubicBezTo>
                  <a:cubicBezTo>
                    <a:pt x="457" y="3194"/>
                    <a:pt x="1" y="3224"/>
                    <a:pt x="1" y="3254"/>
                  </a:cubicBezTo>
                  <a:cubicBezTo>
                    <a:pt x="92" y="3285"/>
                    <a:pt x="214" y="3285"/>
                    <a:pt x="335" y="3285"/>
                  </a:cubicBezTo>
                  <a:cubicBezTo>
                    <a:pt x="639" y="3285"/>
                    <a:pt x="943" y="3254"/>
                    <a:pt x="1247" y="3224"/>
                  </a:cubicBezTo>
                  <a:cubicBezTo>
                    <a:pt x="3314" y="2981"/>
                    <a:pt x="5229" y="2190"/>
                    <a:pt x="6840" y="883"/>
                  </a:cubicBezTo>
                  <a:cubicBezTo>
                    <a:pt x="7083" y="701"/>
                    <a:pt x="7326" y="488"/>
                    <a:pt x="7539" y="276"/>
                  </a:cubicBezTo>
                  <a:cubicBezTo>
                    <a:pt x="7630" y="184"/>
                    <a:pt x="7691" y="93"/>
                    <a:pt x="7782" y="2"/>
                  </a:cubicBezTo>
                  <a:cubicBezTo>
                    <a:pt x="7781" y="1"/>
                    <a:pt x="7779" y="0"/>
                    <a:pt x="77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0;p28">
              <a:extLst>
                <a:ext uri="{FF2B5EF4-FFF2-40B4-BE49-F238E27FC236}">
                  <a16:creationId xmlns:a16="http://schemas.microsoft.com/office/drawing/2014/main" id="{BB40EE2A-6515-4BC6-9059-756B012680FD}"/>
                </a:ext>
              </a:extLst>
            </p:cNvPr>
            <p:cNvSpPr/>
            <p:nvPr/>
          </p:nvSpPr>
          <p:spPr>
            <a:xfrm>
              <a:off x="5052025" y="1573250"/>
              <a:ext cx="905075" cy="883025"/>
            </a:xfrm>
            <a:custGeom>
              <a:avLst/>
              <a:gdLst/>
              <a:ahLst/>
              <a:cxnLst/>
              <a:rect l="l" t="t" r="r" b="b"/>
              <a:pathLst>
                <a:path w="36203" h="35321" extrusionOk="0">
                  <a:moveTo>
                    <a:pt x="17965" y="1"/>
                  </a:moveTo>
                  <a:lnTo>
                    <a:pt x="15503" y="62"/>
                  </a:lnTo>
                  <a:cubicBezTo>
                    <a:pt x="13405" y="123"/>
                    <a:pt x="11338" y="335"/>
                    <a:pt x="9302" y="700"/>
                  </a:cubicBezTo>
                  <a:cubicBezTo>
                    <a:pt x="8025" y="943"/>
                    <a:pt x="6840" y="1582"/>
                    <a:pt x="5958" y="2493"/>
                  </a:cubicBezTo>
                  <a:cubicBezTo>
                    <a:pt x="5138" y="3405"/>
                    <a:pt x="4530" y="4500"/>
                    <a:pt x="4226" y="5685"/>
                  </a:cubicBezTo>
                  <a:lnTo>
                    <a:pt x="2068" y="16962"/>
                  </a:lnTo>
                  <a:lnTo>
                    <a:pt x="1" y="32585"/>
                  </a:lnTo>
                  <a:cubicBezTo>
                    <a:pt x="1" y="32585"/>
                    <a:pt x="881" y="32527"/>
                    <a:pt x="2234" y="32527"/>
                  </a:cubicBezTo>
                  <a:cubicBezTo>
                    <a:pt x="4669" y="32527"/>
                    <a:pt x="8638" y="32715"/>
                    <a:pt x="11764" y="33770"/>
                  </a:cubicBezTo>
                  <a:cubicBezTo>
                    <a:pt x="16286" y="35268"/>
                    <a:pt x="19205" y="35321"/>
                    <a:pt x="19592" y="35321"/>
                  </a:cubicBezTo>
                  <a:cubicBezTo>
                    <a:pt x="19622" y="35321"/>
                    <a:pt x="19636" y="35321"/>
                    <a:pt x="19636" y="35321"/>
                  </a:cubicBezTo>
                  <a:lnTo>
                    <a:pt x="18603" y="25594"/>
                  </a:lnTo>
                  <a:lnTo>
                    <a:pt x="22250" y="17630"/>
                  </a:lnTo>
                  <a:lnTo>
                    <a:pt x="23861" y="26962"/>
                  </a:lnTo>
                  <a:lnTo>
                    <a:pt x="31308" y="34652"/>
                  </a:lnTo>
                  <a:lnTo>
                    <a:pt x="36202" y="33558"/>
                  </a:lnTo>
                  <a:lnTo>
                    <a:pt x="31156" y="25108"/>
                  </a:lnTo>
                  <a:lnTo>
                    <a:pt x="27630" y="7873"/>
                  </a:lnTo>
                  <a:cubicBezTo>
                    <a:pt x="27357" y="6445"/>
                    <a:pt x="26567" y="5138"/>
                    <a:pt x="25442" y="4226"/>
                  </a:cubicBezTo>
                  <a:lnTo>
                    <a:pt x="25290" y="4104"/>
                  </a:lnTo>
                  <a:lnTo>
                    <a:pt x="1796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1;p28">
              <a:extLst>
                <a:ext uri="{FF2B5EF4-FFF2-40B4-BE49-F238E27FC236}">
                  <a16:creationId xmlns:a16="http://schemas.microsoft.com/office/drawing/2014/main" id="{CEB07AA7-CD13-41A4-A7C6-AF5CEE8B3AFB}"/>
                </a:ext>
              </a:extLst>
            </p:cNvPr>
            <p:cNvSpPr/>
            <p:nvPr/>
          </p:nvSpPr>
          <p:spPr>
            <a:xfrm>
              <a:off x="5550525" y="1833900"/>
              <a:ext cx="135275" cy="310075"/>
            </a:xfrm>
            <a:custGeom>
              <a:avLst/>
              <a:gdLst/>
              <a:ahLst/>
              <a:cxnLst/>
              <a:rect l="l" t="t" r="r" b="b"/>
              <a:pathLst>
                <a:path w="5411" h="12403" extrusionOk="0">
                  <a:moveTo>
                    <a:pt x="5411" y="1"/>
                  </a:moveTo>
                  <a:cubicBezTo>
                    <a:pt x="5320" y="153"/>
                    <a:pt x="5259" y="305"/>
                    <a:pt x="5168" y="487"/>
                  </a:cubicBezTo>
                  <a:lnTo>
                    <a:pt x="4560" y="1794"/>
                  </a:lnTo>
                  <a:cubicBezTo>
                    <a:pt x="4043" y="2919"/>
                    <a:pt x="3374" y="4438"/>
                    <a:pt x="2614" y="6171"/>
                  </a:cubicBezTo>
                  <a:cubicBezTo>
                    <a:pt x="1855" y="7873"/>
                    <a:pt x="1186" y="9423"/>
                    <a:pt x="699" y="10548"/>
                  </a:cubicBezTo>
                  <a:cubicBezTo>
                    <a:pt x="487" y="11125"/>
                    <a:pt x="304" y="11581"/>
                    <a:pt x="152" y="11885"/>
                  </a:cubicBezTo>
                  <a:cubicBezTo>
                    <a:pt x="92" y="12068"/>
                    <a:pt x="31" y="12220"/>
                    <a:pt x="0" y="12402"/>
                  </a:cubicBezTo>
                  <a:cubicBezTo>
                    <a:pt x="92" y="12250"/>
                    <a:pt x="183" y="12098"/>
                    <a:pt x="244" y="11916"/>
                  </a:cubicBezTo>
                  <a:cubicBezTo>
                    <a:pt x="396" y="11581"/>
                    <a:pt x="608" y="11125"/>
                    <a:pt x="851" y="10609"/>
                  </a:cubicBezTo>
                  <a:lnTo>
                    <a:pt x="2797" y="6232"/>
                  </a:lnTo>
                  <a:cubicBezTo>
                    <a:pt x="3557" y="4530"/>
                    <a:pt x="4195" y="2979"/>
                    <a:pt x="4681" y="1855"/>
                  </a:cubicBezTo>
                  <a:lnTo>
                    <a:pt x="5228" y="517"/>
                  </a:lnTo>
                  <a:cubicBezTo>
                    <a:pt x="5320" y="335"/>
                    <a:pt x="5380" y="183"/>
                    <a:pt x="54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2;p28">
              <a:extLst>
                <a:ext uri="{FF2B5EF4-FFF2-40B4-BE49-F238E27FC236}">
                  <a16:creationId xmlns:a16="http://schemas.microsoft.com/office/drawing/2014/main" id="{97420DCC-664B-4454-B063-7CF6B527711C}"/>
                </a:ext>
              </a:extLst>
            </p:cNvPr>
            <p:cNvSpPr/>
            <p:nvPr/>
          </p:nvSpPr>
          <p:spPr>
            <a:xfrm>
              <a:off x="5151575" y="1615825"/>
              <a:ext cx="660375" cy="894400"/>
            </a:xfrm>
            <a:custGeom>
              <a:avLst/>
              <a:gdLst/>
              <a:ahLst/>
              <a:cxnLst/>
              <a:rect l="l" t="t" r="r" b="b"/>
              <a:pathLst>
                <a:path w="26415" h="35776" extrusionOk="0">
                  <a:moveTo>
                    <a:pt x="4737" y="1"/>
                  </a:moveTo>
                  <a:cubicBezTo>
                    <a:pt x="4046" y="1"/>
                    <a:pt x="3374" y="153"/>
                    <a:pt x="2797" y="486"/>
                  </a:cubicBezTo>
                  <a:cubicBezTo>
                    <a:pt x="1156" y="1459"/>
                    <a:pt x="1" y="4195"/>
                    <a:pt x="669" y="6018"/>
                  </a:cubicBezTo>
                  <a:cubicBezTo>
                    <a:pt x="2098" y="10000"/>
                    <a:pt x="4834" y="19089"/>
                    <a:pt x="6171" y="22584"/>
                  </a:cubicBezTo>
                  <a:cubicBezTo>
                    <a:pt x="6596" y="23648"/>
                    <a:pt x="7265" y="24590"/>
                    <a:pt x="8177" y="25289"/>
                  </a:cubicBezTo>
                  <a:lnTo>
                    <a:pt x="22980" y="35776"/>
                  </a:lnTo>
                  <a:lnTo>
                    <a:pt x="26414" y="31338"/>
                  </a:lnTo>
                  <a:lnTo>
                    <a:pt x="15290" y="20608"/>
                  </a:lnTo>
                  <a:lnTo>
                    <a:pt x="9302" y="2888"/>
                  </a:lnTo>
                  <a:cubicBezTo>
                    <a:pt x="8678" y="1150"/>
                    <a:pt x="6634" y="1"/>
                    <a:pt x="473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3;p28">
              <a:extLst>
                <a:ext uri="{FF2B5EF4-FFF2-40B4-BE49-F238E27FC236}">
                  <a16:creationId xmlns:a16="http://schemas.microsoft.com/office/drawing/2014/main" id="{AD7FB13D-07A5-41EB-9FC2-0898C796FC81}"/>
                </a:ext>
              </a:extLst>
            </p:cNvPr>
            <p:cNvSpPr/>
            <p:nvPr/>
          </p:nvSpPr>
          <p:spPr>
            <a:xfrm>
              <a:off x="5191850" y="1706250"/>
              <a:ext cx="623900" cy="807775"/>
            </a:xfrm>
            <a:custGeom>
              <a:avLst/>
              <a:gdLst/>
              <a:ahLst/>
              <a:cxnLst/>
              <a:rect l="l" t="t" r="r" b="b"/>
              <a:pathLst>
                <a:path w="24956" h="32311" extrusionOk="0">
                  <a:moveTo>
                    <a:pt x="7995" y="0"/>
                  </a:moveTo>
                  <a:cubicBezTo>
                    <a:pt x="7995" y="3"/>
                    <a:pt x="8026" y="95"/>
                    <a:pt x="8086" y="335"/>
                  </a:cubicBezTo>
                  <a:lnTo>
                    <a:pt x="8390" y="1246"/>
                  </a:lnTo>
                  <a:lnTo>
                    <a:pt x="9514" y="4712"/>
                  </a:lnTo>
                  <a:cubicBezTo>
                    <a:pt x="10518" y="7690"/>
                    <a:pt x="11946" y="11915"/>
                    <a:pt x="13648" y="17052"/>
                  </a:cubicBezTo>
                  <a:lnTo>
                    <a:pt x="13648" y="17083"/>
                  </a:lnTo>
                  <a:lnTo>
                    <a:pt x="24676" y="27717"/>
                  </a:lnTo>
                  <a:lnTo>
                    <a:pt x="22281" y="30852"/>
                  </a:lnTo>
                  <a:lnTo>
                    <a:pt x="21381" y="32041"/>
                  </a:lnTo>
                  <a:lnTo>
                    <a:pt x="10062" y="23922"/>
                  </a:lnTo>
                  <a:lnTo>
                    <a:pt x="7508" y="22067"/>
                  </a:lnTo>
                  <a:lnTo>
                    <a:pt x="6900" y="21611"/>
                  </a:lnTo>
                  <a:cubicBezTo>
                    <a:pt x="6688" y="21490"/>
                    <a:pt x="6505" y="21338"/>
                    <a:pt x="6323" y="21186"/>
                  </a:cubicBezTo>
                  <a:cubicBezTo>
                    <a:pt x="5958" y="20852"/>
                    <a:pt x="5654" y="20487"/>
                    <a:pt x="5381" y="20092"/>
                  </a:cubicBezTo>
                  <a:cubicBezTo>
                    <a:pt x="5137" y="19697"/>
                    <a:pt x="4925" y="19271"/>
                    <a:pt x="4773" y="18845"/>
                  </a:cubicBezTo>
                  <a:cubicBezTo>
                    <a:pt x="4621" y="18420"/>
                    <a:pt x="4438" y="17994"/>
                    <a:pt x="4286" y="17569"/>
                  </a:cubicBezTo>
                  <a:cubicBezTo>
                    <a:pt x="3982" y="16748"/>
                    <a:pt x="3678" y="15958"/>
                    <a:pt x="3405" y="15198"/>
                  </a:cubicBezTo>
                  <a:cubicBezTo>
                    <a:pt x="2280" y="12158"/>
                    <a:pt x="1460" y="9696"/>
                    <a:pt x="912" y="7994"/>
                  </a:cubicBezTo>
                  <a:cubicBezTo>
                    <a:pt x="639" y="7143"/>
                    <a:pt x="396" y="6474"/>
                    <a:pt x="244" y="6019"/>
                  </a:cubicBezTo>
                  <a:cubicBezTo>
                    <a:pt x="183" y="5806"/>
                    <a:pt x="122" y="5623"/>
                    <a:pt x="92" y="5502"/>
                  </a:cubicBezTo>
                  <a:cubicBezTo>
                    <a:pt x="32" y="5383"/>
                    <a:pt x="2" y="5322"/>
                    <a:pt x="1" y="5320"/>
                  </a:cubicBezTo>
                  <a:lnTo>
                    <a:pt x="1" y="5320"/>
                  </a:lnTo>
                  <a:cubicBezTo>
                    <a:pt x="31" y="5380"/>
                    <a:pt x="31" y="5441"/>
                    <a:pt x="61" y="5502"/>
                  </a:cubicBezTo>
                  <a:cubicBezTo>
                    <a:pt x="92" y="5654"/>
                    <a:pt x="153" y="5806"/>
                    <a:pt x="213" y="6019"/>
                  </a:cubicBezTo>
                  <a:cubicBezTo>
                    <a:pt x="365" y="6474"/>
                    <a:pt x="548" y="7143"/>
                    <a:pt x="821" y="7994"/>
                  </a:cubicBezTo>
                  <a:cubicBezTo>
                    <a:pt x="1368" y="9727"/>
                    <a:pt x="2189" y="12219"/>
                    <a:pt x="3253" y="15259"/>
                  </a:cubicBezTo>
                  <a:cubicBezTo>
                    <a:pt x="3526" y="16019"/>
                    <a:pt x="3830" y="16809"/>
                    <a:pt x="4134" y="17630"/>
                  </a:cubicBezTo>
                  <a:lnTo>
                    <a:pt x="4651" y="18906"/>
                  </a:lnTo>
                  <a:cubicBezTo>
                    <a:pt x="4803" y="19332"/>
                    <a:pt x="5016" y="19757"/>
                    <a:pt x="5259" y="20152"/>
                  </a:cubicBezTo>
                  <a:cubicBezTo>
                    <a:pt x="5533" y="20578"/>
                    <a:pt x="5837" y="20973"/>
                    <a:pt x="6201" y="21308"/>
                  </a:cubicBezTo>
                  <a:cubicBezTo>
                    <a:pt x="6384" y="21459"/>
                    <a:pt x="6596" y="21642"/>
                    <a:pt x="6779" y="21763"/>
                  </a:cubicBezTo>
                  <a:lnTo>
                    <a:pt x="7417" y="22219"/>
                  </a:lnTo>
                  <a:lnTo>
                    <a:pt x="9940" y="24043"/>
                  </a:lnTo>
                  <a:lnTo>
                    <a:pt x="21338" y="32250"/>
                  </a:lnTo>
                  <a:lnTo>
                    <a:pt x="21399" y="32311"/>
                  </a:lnTo>
                  <a:lnTo>
                    <a:pt x="21460" y="32220"/>
                  </a:lnTo>
                  <a:cubicBezTo>
                    <a:pt x="21764" y="31824"/>
                    <a:pt x="22098" y="31399"/>
                    <a:pt x="22433" y="30973"/>
                  </a:cubicBezTo>
                  <a:lnTo>
                    <a:pt x="24895" y="27782"/>
                  </a:lnTo>
                  <a:lnTo>
                    <a:pt x="24955" y="27691"/>
                  </a:lnTo>
                  <a:lnTo>
                    <a:pt x="24895" y="27630"/>
                  </a:lnTo>
                  <a:lnTo>
                    <a:pt x="13770" y="16931"/>
                  </a:lnTo>
                  <a:lnTo>
                    <a:pt x="13770" y="16961"/>
                  </a:lnTo>
                  <a:lnTo>
                    <a:pt x="9606" y="4651"/>
                  </a:lnTo>
                  <a:cubicBezTo>
                    <a:pt x="9089" y="3161"/>
                    <a:pt x="8694" y="2006"/>
                    <a:pt x="8420" y="1216"/>
                  </a:cubicBezTo>
                  <a:lnTo>
                    <a:pt x="8086" y="304"/>
                  </a:lnTo>
                  <a:cubicBezTo>
                    <a:pt x="8026" y="94"/>
                    <a:pt x="7995" y="3"/>
                    <a:pt x="7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4;p28">
              <a:extLst>
                <a:ext uri="{FF2B5EF4-FFF2-40B4-BE49-F238E27FC236}">
                  <a16:creationId xmlns:a16="http://schemas.microsoft.com/office/drawing/2014/main" id="{0AD61083-09DB-4C68-9F83-A457ECB3529B}"/>
                </a:ext>
              </a:extLst>
            </p:cNvPr>
            <p:cNvSpPr/>
            <p:nvPr/>
          </p:nvSpPr>
          <p:spPr>
            <a:xfrm>
              <a:off x="5211600" y="1617125"/>
              <a:ext cx="144425" cy="35200"/>
            </a:xfrm>
            <a:custGeom>
              <a:avLst/>
              <a:gdLst/>
              <a:ahLst/>
              <a:cxnLst/>
              <a:rect l="l" t="t" r="r" b="b"/>
              <a:pathLst>
                <a:path w="5777" h="1408" extrusionOk="0">
                  <a:moveTo>
                    <a:pt x="2755" y="1"/>
                  </a:moveTo>
                  <a:cubicBezTo>
                    <a:pt x="2057" y="1"/>
                    <a:pt x="1358" y="177"/>
                    <a:pt x="730" y="526"/>
                  </a:cubicBezTo>
                  <a:cubicBezTo>
                    <a:pt x="457" y="678"/>
                    <a:pt x="214" y="860"/>
                    <a:pt x="1" y="1134"/>
                  </a:cubicBezTo>
                  <a:cubicBezTo>
                    <a:pt x="31" y="1134"/>
                    <a:pt x="305" y="921"/>
                    <a:pt x="791" y="647"/>
                  </a:cubicBezTo>
                  <a:cubicBezTo>
                    <a:pt x="1404" y="348"/>
                    <a:pt x="2060" y="201"/>
                    <a:pt x="2711" y="201"/>
                  </a:cubicBezTo>
                  <a:cubicBezTo>
                    <a:pt x="3514" y="201"/>
                    <a:pt x="4312" y="424"/>
                    <a:pt x="5016" y="860"/>
                  </a:cubicBezTo>
                  <a:cubicBezTo>
                    <a:pt x="5503" y="1164"/>
                    <a:pt x="5746" y="1407"/>
                    <a:pt x="5776" y="1407"/>
                  </a:cubicBezTo>
                  <a:cubicBezTo>
                    <a:pt x="5594" y="1134"/>
                    <a:pt x="5351" y="921"/>
                    <a:pt x="5107" y="738"/>
                  </a:cubicBezTo>
                  <a:cubicBezTo>
                    <a:pt x="4400" y="245"/>
                    <a:pt x="3578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5;p28">
              <a:extLst>
                <a:ext uri="{FF2B5EF4-FFF2-40B4-BE49-F238E27FC236}">
                  <a16:creationId xmlns:a16="http://schemas.microsoft.com/office/drawing/2014/main" id="{07835B08-9846-4525-813F-B49560DBEBE9}"/>
                </a:ext>
              </a:extLst>
            </p:cNvPr>
            <p:cNvSpPr/>
            <p:nvPr/>
          </p:nvSpPr>
          <p:spPr>
            <a:xfrm>
              <a:off x="5764800" y="2203400"/>
              <a:ext cx="73750" cy="21275"/>
            </a:xfrm>
            <a:custGeom>
              <a:avLst/>
              <a:gdLst/>
              <a:ahLst/>
              <a:cxnLst/>
              <a:rect l="l" t="t" r="r" b="b"/>
              <a:pathLst>
                <a:path w="2950" h="851" extrusionOk="0">
                  <a:moveTo>
                    <a:pt x="2174" y="1"/>
                  </a:moveTo>
                  <a:cubicBezTo>
                    <a:pt x="1916" y="1"/>
                    <a:pt x="1658" y="39"/>
                    <a:pt x="1399" y="114"/>
                  </a:cubicBezTo>
                  <a:cubicBezTo>
                    <a:pt x="852" y="206"/>
                    <a:pt x="366" y="449"/>
                    <a:pt x="1" y="844"/>
                  </a:cubicBezTo>
                  <a:cubicBezTo>
                    <a:pt x="3" y="848"/>
                    <a:pt x="8" y="850"/>
                    <a:pt x="15" y="850"/>
                  </a:cubicBezTo>
                  <a:cubicBezTo>
                    <a:pt x="114" y="850"/>
                    <a:pt x="667" y="497"/>
                    <a:pt x="1430" y="327"/>
                  </a:cubicBezTo>
                  <a:cubicBezTo>
                    <a:pt x="2250" y="114"/>
                    <a:pt x="2949" y="175"/>
                    <a:pt x="2949" y="114"/>
                  </a:cubicBezTo>
                  <a:cubicBezTo>
                    <a:pt x="2691" y="39"/>
                    <a:pt x="2433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6;p28">
              <a:extLst>
                <a:ext uri="{FF2B5EF4-FFF2-40B4-BE49-F238E27FC236}">
                  <a16:creationId xmlns:a16="http://schemas.microsoft.com/office/drawing/2014/main" id="{D513FA26-CEA4-48E9-A4C4-60F3DE86ABA5}"/>
                </a:ext>
              </a:extLst>
            </p:cNvPr>
            <p:cNvSpPr/>
            <p:nvPr/>
          </p:nvSpPr>
          <p:spPr>
            <a:xfrm>
              <a:off x="5126500" y="1893175"/>
              <a:ext cx="90450" cy="25850"/>
            </a:xfrm>
            <a:custGeom>
              <a:avLst/>
              <a:gdLst/>
              <a:ahLst/>
              <a:cxnLst/>
              <a:rect l="l" t="t" r="r" b="b"/>
              <a:pathLst>
                <a:path w="3618" h="1034" extrusionOk="0">
                  <a:moveTo>
                    <a:pt x="3618" y="912"/>
                  </a:moveTo>
                  <a:cubicBezTo>
                    <a:pt x="3605" y="912"/>
                    <a:pt x="3591" y="914"/>
                    <a:pt x="3579" y="916"/>
                  </a:cubicBezTo>
                  <a:lnTo>
                    <a:pt x="3579" y="916"/>
                  </a:lnTo>
                  <a:cubicBezTo>
                    <a:pt x="3592" y="915"/>
                    <a:pt x="3605" y="914"/>
                    <a:pt x="3618" y="9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61" y="61"/>
                    <a:pt x="92" y="92"/>
                  </a:cubicBezTo>
                  <a:cubicBezTo>
                    <a:pt x="548" y="487"/>
                    <a:pt x="1095" y="760"/>
                    <a:pt x="1672" y="912"/>
                  </a:cubicBezTo>
                  <a:cubicBezTo>
                    <a:pt x="1976" y="993"/>
                    <a:pt x="2280" y="1034"/>
                    <a:pt x="2584" y="1034"/>
                  </a:cubicBezTo>
                  <a:cubicBezTo>
                    <a:pt x="2736" y="1034"/>
                    <a:pt x="2888" y="1024"/>
                    <a:pt x="3040" y="1004"/>
                  </a:cubicBezTo>
                  <a:cubicBezTo>
                    <a:pt x="3192" y="1004"/>
                    <a:pt x="3314" y="973"/>
                    <a:pt x="3466" y="943"/>
                  </a:cubicBezTo>
                  <a:cubicBezTo>
                    <a:pt x="3489" y="943"/>
                    <a:pt x="3532" y="924"/>
                    <a:pt x="3579" y="916"/>
                  </a:cubicBezTo>
                  <a:lnTo>
                    <a:pt x="3579" y="916"/>
                  </a:lnTo>
                  <a:cubicBezTo>
                    <a:pt x="3327" y="939"/>
                    <a:pt x="3076" y="952"/>
                    <a:pt x="2824" y="952"/>
                  </a:cubicBezTo>
                  <a:cubicBezTo>
                    <a:pt x="2451" y="952"/>
                    <a:pt x="2077" y="923"/>
                    <a:pt x="1703" y="852"/>
                  </a:cubicBezTo>
                  <a:cubicBezTo>
                    <a:pt x="1095" y="669"/>
                    <a:pt x="517" y="365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7;p28">
              <a:extLst>
                <a:ext uri="{FF2B5EF4-FFF2-40B4-BE49-F238E27FC236}">
                  <a16:creationId xmlns:a16="http://schemas.microsoft.com/office/drawing/2014/main" id="{882C3B8E-E0ED-4336-B389-B970189F8E78}"/>
                </a:ext>
              </a:extLst>
            </p:cNvPr>
            <p:cNvSpPr/>
            <p:nvPr/>
          </p:nvSpPr>
          <p:spPr>
            <a:xfrm>
              <a:off x="5110550" y="1975225"/>
              <a:ext cx="135275" cy="25125"/>
            </a:xfrm>
            <a:custGeom>
              <a:avLst/>
              <a:gdLst/>
              <a:ahLst/>
              <a:cxnLst/>
              <a:rect l="l" t="t" r="r" b="b"/>
              <a:pathLst>
                <a:path w="5411" h="1005" extrusionOk="0">
                  <a:moveTo>
                    <a:pt x="2095" y="0"/>
                  </a:moveTo>
                  <a:cubicBezTo>
                    <a:pt x="1672" y="0"/>
                    <a:pt x="1253" y="34"/>
                    <a:pt x="821" y="92"/>
                  </a:cubicBezTo>
                  <a:cubicBezTo>
                    <a:pt x="578" y="123"/>
                    <a:pt x="365" y="153"/>
                    <a:pt x="213" y="184"/>
                  </a:cubicBezTo>
                  <a:cubicBezTo>
                    <a:pt x="152" y="184"/>
                    <a:pt x="91" y="184"/>
                    <a:pt x="0" y="214"/>
                  </a:cubicBezTo>
                  <a:lnTo>
                    <a:pt x="213" y="214"/>
                  </a:lnTo>
                  <a:lnTo>
                    <a:pt x="821" y="153"/>
                  </a:lnTo>
                  <a:cubicBezTo>
                    <a:pt x="1234" y="116"/>
                    <a:pt x="1636" y="90"/>
                    <a:pt x="2040" y="90"/>
                  </a:cubicBezTo>
                  <a:cubicBezTo>
                    <a:pt x="2290" y="90"/>
                    <a:pt x="2541" y="100"/>
                    <a:pt x="2797" y="123"/>
                  </a:cubicBezTo>
                  <a:cubicBezTo>
                    <a:pt x="3465" y="153"/>
                    <a:pt x="4104" y="305"/>
                    <a:pt x="4681" y="609"/>
                  </a:cubicBezTo>
                  <a:cubicBezTo>
                    <a:pt x="4924" y="731"/>
                    <a:pt x="5168" y="852"/>
                    <a:pt x="5411" y="1004"/>
                  </a:cubicBezTo>
                  <a:cubicBezTo>
                    <a:pt x="5350" y="944"/>
                    <a:pt x="5289" y="883"/>
                    <a:pt x="5198" y="852"/>
                  </a:cubicBezTo>
                  <a:cubicBezTo>
                    <a:pt x="5046" y="731"/>
                    <a:pt x="4894" y="609"/>
                    <a:pt x="4712" y="518"/>
                  </a:cubicBezTo>
                  <a:cubicBezTo>
                    <a:pt x="4104" y="244"/>
                    <a:pt x="3465" y="62"/>
                    <a:pt x="2797" y="32"/>
                  </a:cubicBezTo>
                  <a:cubicBezTo>
                    <a:pt x="2560" y="10"/>
                    <a:pt x="2327" y="0"/>
                    <a:pt x="2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8;p28">
              <a:extLst>
                <a:ext uri="{FF2B5EF4-FFF2-40B4-BE49-F238E27FC236}">
                  <a16:creationId xmlns:a16="http://schemas.microsoft.com/office/drawing/2014/main" id="{462AD686-5C33-4554-8444-AED0BFD6CD1F}"/>
                </a:ext>
              </a:extLst>
            </p:cNvPr>
            <p:cNvSpPr/>
            <p:nvPr/>
          </p:nvSpPr>
          <p:spPr>
            <a:xfrm>
              <a:off x="5197925" y="1856700"/>
              <a:ext cx="291075" cy="490150"/>
            </a:xfrm>
            <a:custGeom>
              <a:avLst/>
              <a:gdLst/>
              <a:ahLst/>
              <a:cxnLst/>
              <a:rect l="l" t="t" r="r" b="b"/>
              <a:pathLst>
                <a:path w="11643" h="19606" extrusionOk="0">
                  <a:moveTo>
                    <a:pt x="1" y="1"/>
                  </a:moveTo>
                  <a:cubicBezTo>
                    <a:pt x="1" y="1"/>
                    <a:pt x="366" y="5928"/>
                    <a:pt x="821" y="8694"/>
                  </a:cubicBezTo>
                  <a:cubicBezTo>
                    <a:pt x="1247" y="11429"/>
                    <a:pt x="2128" y="14226"/>
                    <a:pt x="4104" y="16201"/>
                  </a:cubicBezTo>
                  <a:cubicBezTo>
                    <a:pt x="6050" y="18147"/>
                    <a:pt x="8876" y="19059"/>
                    <a:pt x="11642" y="19606"/>
                  </a:cubicBezTo>
                  <a:cubicBezTo>
                    <a:pt x="10730" y="18937"/>
                    <a:pt x="9879" y="18268"/>
                    <a:pt x="9028" y="17539"/>
                  </a:cubicBezTo>
                  <a:cubicBezTo>
                    <a:pt x="7934" y="16627"/>
                    <a:pt x="6323" y="15745"/>
                    <a:pt x="5442" y="14621"/>
                  </a:cubicBezTo>
                  <a:cubicBezTo>
                    <a:pt x="3739" y="12463"/>
                    <a:pt x="3344" y="9727"/>
                    <a:pt x="2493" y="7113"/>
                  </a:cubicBezTo>
                  <a:cubicBezTo>
                    <a:pt x="1673" y="4712"/>
                    <a:pt x="791" y="2402"/>
                    <a:pt x="1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9;p28">
              <a:extLst>
                <a:ext uri="{FF2B5EF4-FFF2-40B4-BE49-F238E27FC236}">
                  <a16:creationId xmlns:a16="http://schemas.microsoft.com/office/drawing/2014/main" id="{F037A793-BA50-4C58-A35C-A3D33119753A}"/>
                </a:ext>
              </a:extLst>
            </p:cNvPr>
            <p:cNvSpPr/>
            <p:nvPr/>
          </p:nvSpPr>
          <p:spPr>
            <a:xfrm>
              <a:off x="5245800" y="1912375"/>
              <a:ext cx="209750" cy="45725"/>
            </a:xfrm>
            <a:custGeom>
              <a:avLst/>
              <a:gdLst/>
              <a:ahLst/>
              <a:cxnLst/>
              <a:rect l="l" t="t" r="r" b="b"/>
              <a:pathLst>
                <a:path w="8390" h="1829" extrusionOk="0">
                  <a:moveTo>
                    <a:pt x="4442" y="1"/>
                  </a:moveTo>
                  <a:cubicBezTo>
                    <a:pt x="4292" y="1"/>
                    <a:pt x="4138" y="8"/>
                    <a:pt x="3983" y="23"/>
                  </a:cubicBezTo>
                  <a:cubicBezTo>
                    <a:pt x="2949" y="114"/>
                    <a:pt x="1916" y="448"/>
                    <a:pt x="1004" y="1026"/>
                  </a:cubicBezTo>
                  <a:cubicBezTo>
                    <a:pt x="639" y="1239"/>
                    <a:pt x="305" y="1512"/>
                    <a:pt x="1" y="1816"/>
                  </a:cubicBezTo>
                  <a:cubicBezTo>
                    <a:pt x="1" y="1825"/>
                    <a:pt x="3" y="1829"/>
                    <a:pt x="8" y="1829"/>
                  </a:cubicBezTo>
                  <a:cubicBezTo>
                    <a:pt x="18" y="1829"/>
                    <a:pt x="40" y="1807"/>
                    <a:pt x="61" y="1786"/>
                  </a:cubicBezTo>
                  <a:lnTo>
                    <a:pt x="274" y="1603"/>
                  </a:lnTo>
                  <a:cubicBezTo>
                    <a:pt x="517" y="1421"/>
                    <a:pt x="761" y="1239"/>
                    <a:pt x="1034" y="1056"/>
                  </a:cubicBezTo>
                  <a:cubicBezTo>
                    <a:pt x="1946" y="509"/>
                    <a:pt x="2949" y="205"/>
                    <a:pt x="4013" y="114"/>
                  </a:cubicBezTo>
                  <a:cubicBezTo>
                    <a:pt x="4175" y="98"/>
                    <a:pt x="4335" y="91"/>
                    <a:pt x="4492" y="91"/>
                  </a:cubicBezTo>
                  <a:cubicBezTo>
                    <a:pt x="5516" y="91"/>
                    <a:pt x="6432" y="388"/>
                    <a:pt x="7144" y="388"/>
                  </a:cubicBezTo>
                  <a:cubicBezTo>
                    <a:pt x="7448" y="388"/>
                    <a:pt x="7782" y="357"/>
                    <a:pt x="8086" y="236"/>
                  </a:cubicBezTo>
                  <a:cubicBezTo>
                    <a:pt x="8208" y="205"/>
                    <a:pt x="8299" y="144"/>
                    <a:pt x="8390" y="84"/>
                  </a:cubicBezTo>
                  <a:lnTo>
                    <a:pt x="8390" y="84"/>
                  </a:lnTo>
                  <a:cubicBezTo>
                    <a:pt x="8389" y="84"/>
                    <a:pt x="8297" y="145"/>
                    <a:pt x="8056" y="205"/>
                  </a:cubicBezTo>
                  <a:cubicBezTo>
                    <a:pt x="7830" y="280"/>
                    <a:pt x="7564" y="335"/>
                    <a:pt x="7308" y="335"/>
                  </a:cubicBezTo>
                  <a:cubicBezTo>
                    <a:pt x="7252" y="335"/>
                    <a:pt x="7198" y="332"/>
                    <a:pt x="7144" y="327"/>
                  </a:cubicBezTo>
                  <a:cubicBezTo>
                    <a:pt x="6426" y="327"/>
                    <a:pt x="5498" y="1"/>
                    <a:pt x="444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0;p28">
              <a:extLst>
                <a:ext uri="{FF2B5EF4-FFF2-40B4-BE49-F238E27FC236}">
                  <a16:creationId xmlns:a16="http://schemas.microsoft.com/office/drawing/2014/main" id="{1C12D83E-A81D-46A2-AC92-97715E5CC948}"/>
                </a:ext>
              </a:extLst>
            </p:cNvPr>
            <p:cNvSpPr/>
            <p:nvPr/>
          </p:nvSpPr>
          <p:spPr>
            <a:xfrm>
              <a:off x="5229075" y="1843025"/>
              <a:ext cx="199125" cy="50175"/>
            </a:xfrm>
            <a:custGeom>
              <a:avLst/>
              <a:gdLst/>
              <a:ahLst/>
              <a:cxnLst/>
              <a:rect l="l" t="t" r="r" b="b"/>
              <a:pathLst>
                <a:path w="7965" h="2007" extrusionOk="0">
                  <a:moveTo>
                    <a:pt x="7965" y="0"/>
                  </a:moveTo>
                  <a:cubicBezTo>
                    <a:pt x="7934" y="0"/>
                    <a:pt x="7904" y="31"/>
                    <a:pt x="7873" y="31"/>
                  </a:cubicBezTo>
                  <a:lnTo>
                    <a:pt x="7661" y="152"/>
                  </a:lnTo>
                  <a:cubicBezTo>
                    <a:pt x="7604" y="190"/>
                    <a:pt x="7538" y="231"/>
                    <a:pt x="7464" y="274"/>
                  </a:cubicBezTo>
                  <a:lnTo>
                    <a:pt x="7464" y="274"/>
                  </a:lnTo>
                  <a:cubicBezTo>
                    <a:pt x="7535" y="240"/>
                    <a:pt x="7600" y="209"/>
                    <a:pt x="7661" y="183"/>
                  </a:cubicBezTo>
                  <a:lnTo>
                    <a:pt x="7873" y="92"/>
                  </a:lnTo>
                  <a:cubicBezTo>
                    <a:pt x="7934" y="0"/>
                    <a:pt x="7965" y="0"/>
                    <a:pt x="7965" y="0"/>
                  </a:cubicBezTo>
                  <a:close/>
                  <a:moveTo>
                    <a:pt x="7464" y="274"/>
                  </a:moveTo>
                  <a:lnTo>
                    <a:pt x="7464" y="274"/>
                  </a:lnTo>
                  <a:cubicBezTo>
                    <a:pt x="7285" y="360"/>
                    <a:pt x="7071" y="469"/>
                    <a:pt x="6810" y="578"/>
                  </a:cubicBezTo>
                  <a:cubicBezTo>
                    <a:pt x="5898" y="973"/>
                    <a:pt x="4925" y="1307"/>
                    <a:pt x="3922" y="1551"/>
                  </a:cubicBezTo>
                  <a:cubicBezTo>
                    <a:pt x="2949" y="1794"/>
                    <a:pt x="1946" y="1915"/>
                    <a:pt x="913" y="1976"/>
                  </a:cubicBezTo>
                  <a:cubicBezTo>
                    <a:pt x="548" y="2007"/>
                    <a:pt x="214" y="2007"/>
                    <a:pt x="1" y="2007"/>
                  </a:cubicBezTo>
                  <a:lnTo>
                    <a:pt x="913" y="2007"/>
                  </a:lnTo>
                  <a:cubicBezTo>
                    <a:pt x="2980" y="1946"/>
                    <a:pt x="4986" y="1459"/>
                    <a:pt x="6840" y="578"/>
                  </a:cubicBezTo>
                  <a:cubicBezTo>
                    <a:pt x="7091" y="473"/>
                    <a:pt x="7299" y="369"/>
                    <a:pt x="7464" y="27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1;p28">
              <a:extLst>
                <a:ext uri="{FF2B5EF4-FFF2-40B4-BE49-F238E27FC236}">
                  <a16:creationId xmlns:a16="http://schemas.microsoft.com/office/drawing/2014/main" id="{A2CDA4E1-A8FE-4D26-9C88-F09DB0040F86}"/>
                </a:ext>
              </a:extLst>
            </p:cNvPr>
            <p:cNvSpPr/>
            <p:nvPr/>
          </p:nvSpPr>
          <p:spPr>
            <a:xfrm>
              <a:off x="5424375" y="1789825"/>
              <a:ext cx="214325" cy="130725"/>
            </a:xfrm>
            <a:custGeom>
              <a:avLst/>
              <a:gdLst/>
              <a:ahLst/>
              <a:cxnLst/>
              <a:rect l="l" t="t" r="r" b="b"/>
              <a:pathLst>
                <a:path w="8573" h="5229" extrusionOk="0">
                  <a:moveTo>
                    <a:pt x="92" y="1"/>
                  </a:moveTo>
                  <a:cubicBezTo>
                    <a:pt x="92" y="1"/>
                    <a:pt x="91" y="1"/>
                    <a:pt x="91" y="1"/>
                  </a:cubicBezTo>
                  <a:lnTo>
                    <a:pt x="91" y="1"/>
                  </a:lnTo>
                  <a:cubicBezTo>
                    <a:pt x="93" y="1"/>
                    <a:pt x="94" y="1"/>
                    <a:pt x="95" y="1"/>
                  </a:cubicBezTo>
                  <a:lnTo>
                    <a:pt x="95" y="1"/>
                  </a:lnTo>
                  <a:lnTo>
                    <a:pt x="92" y="1"/>
                  </a:lnTo>
                  <a:close/>
                  <a:moveTo>
                    <a:pt x="1" y="1"/>
                  </a:moveTo>
                  <a:cubicBezTo>
                    <a:pt x="16" y="16"/>
                    <a:pt x="31" y="24"/>
                    <a:pt x="46" y="24"/>
                  </a:cubicBezTo>
                  <a:cubicBezTo>
                    <a:pt x="61" y="24"/>
                    <a:pt x="76" y="16"/>
                    <a:pt x="91" y="1"/>
                  </a:cubicBezTo>
                  <a:lnTo>
                    <a:pt x="91" y="1"/>
                  </a:lnTo>
                  <a:cubicBezTo>
                    <a:pt x="61" y="1"/>
                    <a:pt x="31" y="1"/>
                    <a:pt x="1" y="1"/>
                  </a:cubicBezTo>
                  <a:close/>
                  <a:moveTo>
                    <a:pt x="95" y="1"/>
                  </a:moveTo>
                  <a:lnTo>
                    <a:pt x="396" y="62"/>
                  </a:lnTo>
                  <a:cubicBezTo>
                    <a:pt x="1976" y="213"/>
                    <a:pt x="3496" y="852"/>
                    <a:pt x="4742" y="1824"/>
                  </a:cubicBezTo>
                  <a:cubicBezTo>
                    <a:pt x="5867" y="2736"/>
                    <a:pt x="6536" y="3891"/>
                    <a:pt x="7235" y="4499"/>
                  </a:cubicBezTo>
                  <a:cubicBezTo>
                    <a:pt x="7508" y="4742"/>
                    <a:pt x="7843" y="4955"/>
                    <a:pt x="8177" y="5107"/>
                  </a:cubicBezTo>
                  <a:cubicBezTo>
                    <a:pt x="8268" y="5138"/>
                    <a:pt x="8359" y="5168"/>
                    <a:pt x="8451" y="5198"/>
                  </a:cubicBezTo>
                  <a:lnTo>
                    <a:pt x="8496" y="5210"/>
                  </a:lnTo>
                  <a:lnTo>
                    <a:pt x="8496" y="5210"/>
                  </a:lnTo>
                  <a:cubicBezTo>
                    <a:pt x="8431" y="5192"/>
                    <a:pt x="8329" y="5159"/>
                    <a:pt x="8208" y="5107"/>
                  </a:cubicBezTo>
                  <a:cubicBezTo>
                    <a:pt x="7873" y="4955"/>
                    <a:pt x="7569" y="4742"/>
                    <a:pt x="7296" y="4469"/>
                  </a:cubicBezTo>
                  <a:cubicBezTo>
                    <a:pt x="6901" y="4104"/>
                    <a:pt x="6536" y="3679"/>
                    <a:pt x="6201" y="3253"/>
                  </a:cubicBezTo>
                  <a:cubicBezTo>
                    <a:pt x="5806" y="2706"/>
                    <a:pt x="5320" y="2220"/>
                    <a:pt x="4803" y="1794"/>
                  </a:cubicBezTo>
                  <a:cubicBezTo>
                    <a:pt x="3831" y="1034"/>
                    <a:pt x="2706" y="487"/>
                    <a:pt x="1520" y="183"/>
                  </a:cubicBezTo>
                  <a:cubicBezTo>
                    <a:pt x="1064" y="69"/>
                    <a:pt x="580" y="8"/>
                    <a:pt x="95" y="1"/>
                  </a:cubicBezTo>
                  <a:close/>
                  <a:moveTo>
                    <a:pt x="8496" y="5210"/>
                  </a:moveTo>
                  <a:lnTo>
                    <a:pt x="8496" y="5210"/>
                  </a:lnTo>
                  <a:cubicBezTo>
                    <a:pt x="8544" y="5223"/>
                    <a:pt x="8572" y="5229"/>
                    <a:pt x="8572" y="5229"/>
                  </a:cubicBezTo>
                  <a:lnTo>
                    <a:pt x="8496" y="52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2;p28">
              <a:extLst>
                <a:ext uri="{FF2B5EF4-FFF2-40B4-BE49-F238E27FC236}">
                  <a16:creationId xmlns:a16="http://schemas.microsoft.com/office/drawing/2014/main" id="{92DC16FA-2BEC-422C-B29B-8D82602CA957}"/>
                </a:ext>
              </a:extLst>
            </p:cNvPr>
            <p:cNvSpPr/>
            <p:nvPr/>
          </p:nvSpPr>
          <p:spPr>
            <a:xfrm>
              <a:off x="5448700" y="1880625"/>
              <a:ext cx="178600" cy="85525"/>
            </a:xfrm>
            <a:custGeom>
              <a:avLst/>
              <a:gdLst/>
              <a:ahLst/>
              <a:cxnLst/>
              <a:rect l="l" t="t" r="r" b="b"/>
              <a:pathLst>
                <a:path w="7144" h="3421" extrusionOk="0">
                  <a:moveTo>
                    <a:pt x="1873" y="1"/>
                  </a:moveTo>
                  <a:cubicBezTo>
                    <a:pt x="1649" y="1"/>
                    <a:pt x="1429" y="16"/>
                    <a:pt x="1216" y="47"/>
                  </a:cubicBezTo>
                  <a:cubicBezTo>
                    <a:pt x="821" y="77"/>
                    <a:pt x="517" y="138"/>
                    <a:pt x="335" y="168"/>
                  </a:cubicBezTo>
                  <a:lnTo>
                    <a:pt x="92" y="229"/>
                  </a:lnTo>
                  <a:cubicBezTo>
                    <a:pt x="61" y="229"/>
                    <a:pt x="31" y="229"/>
                    <a:pt x="0" y="259"/>
                  </a:cubicBezTo>
                  <a:lnTo>
                    <a:pt x="92" y="259"/>
                  </a:lnTo>
                  <a:lnTo>
                    <a:pt x="335" y="229"/>
                  </a:lnTo>
                  <a:cubicBezTo>
                    <a:pt x="547" y="199"/>
                    <a:pt x="851" y="138"/>
                    <a:pt x="1216" y="107"/>
                  </a:cubicBezTo>
                  <a:cubicBezTo>
                    <a:pt x="1405" y="95"/>
                    <a:pt x="1589" y="87"/>
                    <a:pt x="1769" y="87"/>
                  </a:cubicBezTo>
                  <a:cubicBezTo>
                    <a:pt x="2025" y="87"/>
                    <a:pt x="2274" y="102"/>
                    <a:pt x="2523" y="138"/>
                  </a:cubicBezTo>
                  <a:cubicBezTo>
                    <a:pt x="3070" y="199"/>
                    <a:pt x="3587" y="411"/>
                    <a:pt x="3982" y="776"/>
                  </a:cubicBezTo>
                  <a:cubicBezTo>
                    <a:pt x="4408" y="1110"/>
                    <a:pt x="4803" y="1475"/>
                    <a:pt x="5137" y="1901"/>
                  </a:cubicBezTo>
                  <a:cubicBezTo>
                    <a:pt x="5411" y="2235"/>
                    <a:pt x="5745" y="2569"/>
                    <a:pt x="6079" y="2843"/>
                  </a:cubicBezTo>
                  <a:cubicBezTo>
                    <a:pt x="6292" y="3056"/>
                    <a:pt x="6566" y="3208"/>
                    <a:pt x="6839" y="3329"/>
                  </a:cubicBezTo>
                  <a:cubicBezTo>
                    <a:pt x="6931" y="3360"/>
                    <a:pt x="7052" y="3390"/>
                    <a:pt x="7143" y="3420"/>
                  </a:cubicBezTo>
                  <a:cubicBezTo>
                    <a:pt x="7143" y="3420"/>
                    <a:pt x="7052" y="3360"/>
                    <a:pt x="6870" y="3299"/>
                  </a:cubicBezTo>
                  <a:cubicBezTo>
                    <a:pt x="6596" y="3177"/>
                    <a:pt x="6353" y="2995"/>
                    <a:pt x="6110" y="2813"/>
                  </a:cubicBezTo>
                  <a:cubicBezTo>
                    <a:pt x="5776" y="2509"/>
                    <a:pt x="5472" y="2205"/>
                    <a:pt x="5198" y="1870"/>
                  </a:cubicBezTo>
                  <a:cubicBezTo>
                    <a:pt x="4864" y="1414"/>
                    <a:pt x="4469" y="1050"/>
                    <a:pt x="4073" y="685"/>
                  </a:cubicBezTo>
                  <a:cubicBezTo>
                    <a:pt x="3617" y="351"/>
                    <a:pt x="3101" y="107"/>
                    <a:pt x="2554" y="47"/>
                  </a:cubicBezTo>
                  <a:cubicBezTo>
                    <a:pt x="2326" y="16"/>
                    <a:pt x="2098" y="1"/>
                    <a:pt x="18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3;p28">
              <a:extLst>
                <a:ext uri="{FF2B5EF4-FFF2-40B4-BE49-F238E27FC236}">
                  <a16:creationId xmlns:a16="http://schemas.microsoft.com/office/drawing/2014/main" id="{C73A8357-9BB2-4292-BBDA-13BF5E063388}"/>
                </a:ext>
              </a:extLst>
            </p:cNvPr>
            <p:cNvSpPr/>
            <p:nvPr/>
          </p:nvSpPr>
          <p:spPr>
            <a:xfrm>
              <a:off x="5633350" y="1932400"/>
              <a:ext cx="139850" cy="28500"/>
            </a:xfrm>
            <a:custGeom>
              <a:avLst/>
              <a:gdLst/>
              <a:ahLst/>
              <a:cxnLst/>
              <a:rect l="l" t="t" r="r" b="b"/>
              <a:pathLst>
                <a:path w="5594" h="1140" extrusionOk="0">
                  <a:moveTo>
                    <a:pt x="5307" y="53"/>
                  </a:moveTo>
                  <a:lnTo>
                    <a:pt x="5307" y="53"/>
                  </a:lnTo>
                  <a:cubicBezTo>
                    <a:pt x="5331" y="59"/>
                    <a:pt x="5356" y="66"/>
                    <a:pt x="5381" y="73"/>
                  </a:cubicBezTo>
                  <a:cubicBezTo>
                    <a:pt x="5441" y="73"/>
                    <a:pt x="5502" y="103"/>
                    <a:pt x="5593" y="103"/>
                  </a:cubicBezTo>
                  <a:cubicBezTo>
                    <a:pt x="5501" y="83"/>
                    <a:pt x="5404" y="66"/>
                    <a:pt x="5307" y="53"/>
                  </a:cubicBezTo>
                  <a:close/>
                  <a:moveTo>
                    <a:pt x="0" y="802"/>
                  </a:moveTo>
                  <a:cubicBezTo>
                    <a:pt x="16" y="812"/>
                    <a:pt x="31" y="821"/>
                    <a:pt x="46" y="830"/>
                  </a:cubicBezTo>
                  <a:lnTo>
                    <a:pt x="46" y="830"/>
                  </a:lnTo>
                  <a:cubicBezTo>
                    <a:pt x="31" y="820"/>
                    <a:pt x="16" y="810"/>
                    <a:pt x="0" y="802"/>
                  </a:cubicBezTo>
                  <a:close/>
                  <a:moveTo>
                    <a:pt x="4913" y="0"/>
                  </a:moveTo>
                  <a:cubicBezTo>
                    <a:pt x="4856" y="0"/>
                    <a:pt x="4799" y="4"/>
                    <a:pt x="4742" y="12"/>
                  </a:cubicBezTo>
                  <a:cubicBezTo>
                    <a:pt x="4438" y="12"/>
                    <a:pt x="4134" y="73"/>
                    <a:pt x="3830" y="194"/>
                  </a:cubicBezTo>
                  <a:cubicBezTo>
                    <a:pt x="3496" y="316"/>
                    <a:pt x="3162" y="468"/>
                    <a:pt x="2767" y="620"/>
                  </a:cubicBezTo>
                  <a:cubicBezTo>
                    <a:pt x="2432" y="802"/>
                    <a:pt x="2067" y="924"/>
                    <a:pt x="1703" y="1015"/>
                  </a:cubicBezTo>
                  <a:cubicBezTo>
                    <a:pt x="1480" y="1060"/>
                    <a:pt x="1258" y="1088"/>
                    <a:pt x="1035" y="1088"/>
                  </a:cubicBezTo>
                  <a:cubicBezTo>
                    <a:pt x="954" y="1088"/>
                    <a:pt x="872" y="1084"/>
                    <a:pt x="791" y="1076"/>
                  </a:cubicBezTo>
                  <a:cubicBezTo>
                    <a:pt x="534" y="1047"/>
                    <a:pt x="278" y="966"/>
                    <a:pt x="46" y="830"/>
                  </a:cubicBezTo>
                  <a:lnTo>
                    <a:pt x="46" y="830"/>
                  </a:lnTo>
                  <a:cubicBezTo>
                    <a:pt x="92" y="861"/>
                    <a:pt x="137" y="901"/>
                    <a:pt x="183" y="924"/>
                  </a:cubicBezTo>
                  <a:cubicBezTo>
                    <a:pt x="365" y="1015"/>
                    <a:pt x="578" y="1076"/>
                    <a:pt x="791" y="1106"/>
                  </a:cubicBezTo>
                  <a:cubicBezTo>
                    <a:pt x="907" y="1130"/>
                    <a:pt x="1023" y="1139"/>
                    <a:pt x="1139" y="1139"/>
                  </a:cubicBezTo>
                  <a:cubicBezTo>
                    <a:pt x="1327" y="1139"/>
                    <a:pt x="1515" y="1114"/>
                    <a:pt x="1703" y="1076"/>
                  </a:cubicBezTo>
                  <a:cubicBezTo>
                    <a:pt x="2098" y="985"/>
                    <a:pt x="2432" y="833"/>
                    <a:pt x="2797" y="681"/>
                  </a:cubicBezTo>
                  <a:cubicBezTo>
                    <a:pt x="3162" y="529"/>
                    <a:pt x="3526" y="346"/>
                    <a:pt x="3830" y="225"/>
                  </a:cubicBezTo>
                  <a:cubicBezTo>
                    <a:pt x="4134" y="134"/>
                    <a:pt x="4438" y="73"/>
                    <a:pt x="4742" y="42"/>
                  </a:cubicBezTo>
                  <a:cubicBezTo>
                    <a:pt x="4816" y="34"/>
                    <a:pt x="4891" y="31"/>
                    <a:pt x="4968" y="31"/>
                  </a:cubicBezTo>
                  <a:cubicBezTo>
                    <a:pt x="5080" y="31"/>
                    <a:pt x="5194" y="39"/>
                    <a:pt x="5307" y="53"/>
                  </a:cubicBezTo>
                  <a:lnTo>
                    <a:pt x="5307" y="53"/>
                  </a:lnTo>
                  <a:cubicBezTo>
                    <a:pt x="5176" y="20"/>
                    <a:pt x="5044" y="0"/>
                    <a:pt x="49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4;p28">
              <a:extLst>
                <a:ext uri="{FF2B5EF4-FFF2-40B4-BE49-F238E27FC236}">
                  <a16:creationId xmlns:a16="http://schemas.microsoft.com/office/drawing/2014/main" id="{C11B5C71-67E7-49AF-8BC5-1AE7A813C1AB}"/>
                </a:ext>
              </a:extLst>
            </p:cNvPr>
            <p:cNvSpPr/>
            <p:nvPr/>
          </p:nvSpPr>
          <p:spPr>
            <a:xfrm>
              <a:off x="5609800" y="1976000"/>
              <a:ext cx="177825" cy="54175"/>
            </a:xfrm>
            <a:custGeom>
              <a:avLst/>
              <a:gdLst/>
              <a:ahLst/>
              <a:cxnLst/>
              <a:rect l="l" t="t" r="r" b="b"/>
              <a:pathLst>
                <a:path w="7113" h="2167" extrusionOk="0">
                  <a:moveTo>
                    <a:pt x="6079" y="1"/>
                  </a:moveTo>
                  <a:cubicBezTo>
                    <a:pt x="5654" y="1"/>
                    <a:pt x="5259" y="61"/>
                    <a:pt x="4864" y="213"/>
                  </a:cubicBezTo>
                  <a:cubicBezTo>
                    <a:pt x="4377" y="426"/>
                    <a:pt x="3952" y="669"/>
                    <a:pt x="3557" y="973"/>
                  </a:cubicBezTo>
                  <a:cubicBezTo>
                    <a:pt x="3131" y="1277"/>
                    <a:pt x="2705" y="1551"/>
                    <a:pt x="2280" y="1764"/>
                  </a:cubicBezTo>
                  <a:cubicBezTo>
                    <a:pt x="1915" y="1946"/>
                    <a:pt x="1520" y="2068"/>
                    <a:pt x="1094" y="2098"/>
                  </a:cubicBezTo>
                  <a:cubicBezTo>
                    <a:pt x="1035" y="2103"/>
                    <a:pt x="975" y="2105"/>
                    <a:pt x="915" y="2105"/>
                  </a:cubicBezTo>
                  <a:cubicBezTo>
                    <a:pt x="603" y="2105"/>
                    <a:pt x="280" y="2038"/>
                    <a:pt x="0" y="1885"/>
                  </a:cubicBezTo>
                  <a:lnTo>
                    <a:pt x="0" y="1885"/>
                  </a:lnTo>
                  <a:cubicBezTo>
                    <a:pt x="91" y="1946"/>
                    <a:pt x="183" y="2007"/>
                    <a:pt x="274" y="2037"/>
                  </a:cubicBezTo>
                  <a:cubicBezTo>
                    <a:pt x="499" y="2112"/>
                    <a:pt x="724" y="2167"/>
                    <a:pt x="949" y="2167"/>
                  </a:cubicBezTo>
                  <a:cubicBezTo>
                    <a:pt x="998" y="2167"/>
                    <a:pt x="1046" y="2164"/>
                    <a:pt x="1094" y="2159"/>
                  </a:cubicBezTo>
                  <a:cubicBezTo>
                    <a:pt x="1520" y="2128"/>
                    <a:pt x="1915" y="2037"/>
                    <a:pt x="2310" y="1855"/>
                  </a:cubicBezTo>
                  <a:cubicBezTo>
                    <a:pt x="2736" y="1612"/>
                    <a:pt x="3192" y="1338"/>
                    <a:pt x="3587" y="1034"/>
                  </a:cubicBezTo>
                  <a:cubicBezTo>
                    <a:pt x="3982" y="730"/>
                    <a:pt x="4438" y="487"/>
                    <a:pt x="4894" y="274"/>
                  </a:cubicBezTo>
                  <a:cubicBezTo>
                    <a:pt x="5259" y="122"/>
                    <a:pt x="5654" y="61"/>
                    <a:pt x="6079" y="61"/>
                  </a:cubicBezTo>
                  <a:cubicBezTo>
                    <a:pt x="6444" y="92"/>
                    <a:pt x="6809" y="213"/>
                    <a:pt x="7113" y="426"/>
                  </a:cubicBezTo>
                  <a:cubicBezTo>
                    <a:pt x="7052" y="365"/>
                    <a:pt x="6961" y="305"/>
                    <a:pt x="6870" y="244"/>
                  </a:cubicBezTo>
                  <a:cubicBezTo>
                    <a:pt x="6626" y="92"/>
                    <a:pt x="6353" y="31"/>
                    <a:pt x="60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5;p28">
              <a:extLst>
                <a:ext uri="{FF2B5EF4-FFF2-40B4-BE49-F238E27FC236}">
                  <a16:creationId xmlns:a16="http://schemas.microsoft.com/office/drawing/2014/main" id="{746E9B63-10A0-47BD-B21B-A25BA546E31E}"/>
                </a:ext>
              </a:extLst>
            </p:cNvPr>
            <p:cNvSpPr/>
            <p:nvPr/>
          </p:nvSpPr>
          <p:spPr>
            <a:xfrm>
              <a:off x="5608275" y="1897725"/>
              <a:ext cx="47900" cy="242450"/>
            </a:xfrm>
            <a:custGeom>
              <a:avLst/>
              <a:gdLst/>
              <a:ahLst/>
              <a:cxnLst/>
              <a:rect l="l" t="t" r="r" b="b"/>
              <a:pathLst>
                <a:path w="1916" h="9698" extrusionOk="0">
                  <a:moveTo>
                    <a:pt x="1915" y="1"/>
                  </a:moveTo>
                  <a:lnTo>
                    <a:pt x="1915" y="1"/>
                  </a:lnTo>
                  <a:cubicBezTo>
                    <a:pt x="1642" y="1126"/>
                    <a:pt x="943" y="2098"/>
                    <a:pt x="517" y="3162"/>
                  </a:cubicBezTo>
                  <a:cubicBezTo>
                    <a:pt x="304" y="3679"/>
                    <a:pt x="0" y="4621"/>
                    <a:pt x="0" y="4621"/>
                  </a:cubicBezTo>
                  <a:lnTo>
                    <a:pt x="852" y="9606"/>
                  </a:lnTo>
                  <a:lnTo>
                    <a:pt x="882" y="9697"/>
                  </a:lnTo>
                  <a:cubicBezTo>
                    <a:pt x="1642" y="6566"/>
                    <a:pt x="1794" y="3223"/>
                    <a:pt x="1915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6;p28">
              <a:extLst>
                <a:ext uri="{FF2B5EF4-FFF2-40B4-BE49-F238E27FC236}">
                  <a16:creationId xmlns:a16="http://schemas.microsoft.com/office/drawing/2014/main" id="{BEB02272-4E71-40E3-8CA6-F3E414F74563}"/>
                </a:ext>
              </a:extLst>
            </p:cNvPr>
            <p:cNvSpPr/>
            <p:nvPr/>
          </p:nvSpPr>
          <p:spPr>
            <a:xfrm>
              <a:off x="5438050" y="1225225"/>
              <a:ext cx="66900" cy="145925"/>
            </a:xfrm>
            <a:custGeom>
              <a:avLst/>
              <a:gdLst/>
              <a:ahLst/>
              <a:cxnLst/>
              <a:rect l="l" t="t" r="r" b="b"/>
              <a:pathLst>
                <a:path w="2676" h="5837" extrusionOk="0">
                  <a:moveTo>
                    <a:pt x="2676" y="1"/>
                  </a:moveTo>
                  <a:lnTo>
                    <a:pt x="2638" y="172"/>
                  </a:lnTo>
                  <a:lnTo>
                    <a:pt x="2638" y="172"/>
                  </a:lnTo>
                  <a:cubicBezTo>
                    <a:pt x="2654" y="116"/>
                    <a:pt x="2666" y="59"/>
                    <a:pt x="2676" y="1"/>
                  </a:cubicBezTo>
                  <a:close/>
                  <a:moveTo>
                    <a:pt x="2638" y="172"/>
                  </a:moveTo>
                  <a:cubicBezTo>
                    <a:pt x="2497" y="673"/>
                    <a:pt x="2104" y="1083"/>
                    <a:pt x="1612" y="1247"/>
                  </a:cubicBezTo>
                  <a:cubicBezTo>
                    <a:pt x="1308" y="1338"/>
                    <a:pt x="943" y="1338"/>
                    <a:pt x="639" y="1460"/>
                  </a:cubicBezTo>
                  <a:cubicBezTo>
                    <a:pt x="335" y="1551"/>
                    <a:pt x="92" y="1855"/>
                    <a:pt x="122" y="2220"/>
                  </a:cubicBezTo>
                  <a:cubicBezTo>
                    <a:pt x="183" y="2463"/>
                    <a:pt x="396" y="2615"/>
                    <a:pt x="578" y="2767"/>
                  </a:cubicBezTo>
                  <a:cubicBezTo>
                    <a:pt x="761" y="2919"/>
                    <a:pt x="943" y="3192"/>
                    <a:pt x="821" y="3405"/>
                  </a:cubicBezTo>
                  <a:cubicBezTo>
                    <a:pt x="730" y="3618"/>
                    <a:pt x="366" y="3679"/>
                    <a:pt x="183" y="3891"/>
                  </a:cubicBezTo>
                  <a:cubicBezTo>
                    <a:pt x="1" y="4104"/>
                    <a:pt x="31" y="4439"/>
                    <a:pt x="214" y="4651"/>
                  </a:cubicBezTo>
                  <a:cubicBezTo>
                    <a:pt x="426" y="4864"/>
                    <a:pt x="639" y="5046"/>
                    <a:pt x="882" y="5198"/>
                  </a:cubicBezTo>
                  <a:cubicBezTo>
                    <a:pt x="1156" y="5320"/>
                    <a:pt x="1338" y="5563"/>
                    <a:pt x="1399" y="5837"/>
                  </a:cubicBezTo>
                  <a:lnTo>
                    <a:pt x="2638" y="1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7;p28">
              <a:extLst>
                <a:ext uri="{FF2B5EF4-FFF2-40B4-BE49-F238E27FC236}">
                  <a16:creationId xmlns:a16="http://schemas.microsoft.com/office/drawing/2014/main" id="{3545115E-9D87-4A36-985A-CF67828389C7}"/>
                </a:ext>
              </a:extLst>
            </p:cNvPr>
            <p:cNvSpPr/>
            <p:nvPr/>
          </p:nvSpPr>
          <p:spPr>
            <a:xfrm>
              <a:off x="5469225" y="1140325"/>
              <a:ext cx="338175" cy="290100"/>
            </a:xfrm>
            <a:custGeom>
              <a:avLst/>
              <a:gdLst/>
              <a:ahLst/>
              <a:cxnLst/>
              <a:rect l="l" t="t" r="r" b="b"/>
              <a:pathLst>
                <a:path w="13527" h="11604" extrusionOk="0">
                  <a:moveTo>
                    <a:pt x="6136" y="0"/>
                  </a:moveTo>
                  <a:cubicBezTo>
                    <a:pt x="5996" y="0"/>
                    <a:pt x="5866" y="38"/>
                    <a:pt x="5775" y="144"/>
                  </a:cubicBezTo>
                  <a:cubicBezTo>
                    <a:pt x="5623" y="357"/>
                    <a:pt x="5623" y="631"/>
                    <a:pt x="5806" y="813"/>
                  </a:cubicBezTo>
                  <a:cubicBezTo>
                    <a:pt x="5893" y="901"/>
                    <a:pt x="5988" y="974"/>
                    <a:pt x="6089" y="1037"/>
                  </a:cubicBezTo>
                  <a:lnTo>
                    <a:pt x="6089" y="1037"/>
                  </a:lnTo>
                  <a:cubicBezTo>
                    <a:pt x="5430" y="743"/>
                    <a:pt x="4728" y="565"/>
                    <a:pt x="3982" y="540"/>
                  </a:cubicBezTo>
                  <a:cubicBezTo>
                    <a:pt x="3936" y="535"/>
                    <a:pt x="3890" y="532"/>
                    <a:pt x="3843" y="532"/>
                  </a:cubicBezTo>
                  <a:cubicBezTo>
                    <a:pt x="3608" y="532"/>
                    <a:pt x="3359" y="595"/>
                    <a:pt x="3131" y="722"/>
                  </a:cubicBezTo>
                  <a:cubicBezTo>
                    <a:pt x="2857" y="874"/>
                    <a:pt x="2736" y="1178"/>
                    <a:pt x="2796" y="1482"/>
                  </a:cubicBezTo>
                  <a:cubicBezTo>
                    <a:pt x="2824" y="1575"/>
                    <a:pt x="2880" y="1650"/>
                    <a:pt x="2952" y="1706"/>
                  </a:cubicBezTo>
                  <a:lnTo>
                    <a:pt x="2952" y="1706"/>
                  </a:lnTo>
                  <a:cubicBezTo>
                    <a:pt x="2329" y="1733"/>
                    <a:pt x="1728" y="1916"/>
                    <a:pt x="1216" y="2242"/>
                  </a:cubicBezTo>
                  <a:cubicBezTo>
                    <a:pt x="730" y="2576"/>
                    <a:pt x="274" y="3093"/>
                    <a:pt x="395" y="3670"/>
                  </a:cubicBezTo>
                  <a:cubicBezTo>
                    <a:pt x="517" y="3974"/>
                    <a:pt x="669" y="4309"/>
                    <a:pt x="821" y="4582"/>
                  </a:cubicBezTo>
                  <a:cubicBezTo>
                    <a:pt x="1033" y="5190"/>
                    <a:pt x="730" y="5828"/>
                    <a:pt x="517" y="6406"/>
                  </a:cubicBezTo>
                  <a:cubicBezTo>
                    <a:pt x="122" y="7287"/>
                    <a:pt x="0" y="8260"/>
                    <a:pt x="122" y="9233"/>
                  </a:cubicBezTo>
                  <a:cubicBezTo>
                    <a:pt x="243" y="10205"/>
                    <a:pt x="821" y="11087"/>
                    <a:pt x="1641" y="11604"/>
                  </a:cubicBezTo>
                  <a:lnTo>
                    <a:pt x="12675" y="8321"/>
                  </a:lnTo>
                  <a:cubicBezTo>
                    <a:pt x="13526" y="6558"/>
                    <a:pt x="12918" y="4339"/>
                    <a:pt x="11611" y="2880"/>
                  </a:cubicBezTo>
                  <a:cubicBezTo>
                    <a:pt x="10304" y="1421"/>
                    <a:pt x="8420" y="600"/>
                    <a:pt x="6565" y="84"/>
                  </a:cubicBezTo>
                  <a:cubicBezTo>
                    <a:pt x="6429" y="38"/>
                    <a:pt x="6277" y="0"/>
                    <a:pt x="6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8;p28">
              <a:extLst>
                <a:ext uri="{FF2B5EF4-FFF2-40B4-BE49-F238E27FC236}">
                  <a16:creationId xmlns:a16="http://schemas.microsoft.com/office/drawing/2014/main" id="{F861D6F7-DD68-4414-835D-8BC706258C2C}"/>
                </a:ext>
              </a:extLst>
            </p:cNvPr>
            <p:cNvSpPr/>
            <p:nvPr/>
          </p:nvSpPr>
          <p:spPr>
            <a:xfrm>
              <a:off x="5411450" y="1200550"/>
              <a:ext cx="390625" cy="523400"/>
            </a:xfrm>
            <a:custGeom>
              <a:avLst/>
              <a:gdLst/>
              <a:ahLst/>
              <a:cxnLst/>
              <a:rect l="l" t="t" r="r" b="b"/>
              <a:pathLst>
                <a:path w="15625" h="20936" extrusionOk="0">
                  <a:moveTo>
                    <a:pt x="9519" y="1"/>
                  </a:moveTo>
                  <a:cubicBezTo>
                    <a:pt x="7054" y="1"/>
                    <a:pt x="4782" y="1640"/>
                    <a:pt x="4104" y="4149"/>
                  </a:cubicBezTo>
                  <a:lnTo>
                    <a:pt x="609" y="15942"/>
                  </a:lnTo>
                  <a:cubicBezTo>
                    <a:pt x="1" y="18040"/>
                    <a:pt x="1217" y="20228"/>
                    <a:pt x="3344" y="20806"/>
                  </a:cubicBezTo>
                  <a:cubicBezTo>
                    <a:pt x="3680" y="20893"/>
                    <a:pt x="4017" y="20936"/>
                    <a:pt x="4349" y="20936"/>
                  </a:cubicBezTo>
                  <a:cubicBezTo>
                    <a:pt x="5973" y="20936"/>
                    <a:pt x="7470" y="19928"/>
                    <a:pt x="8025" y="18313"/>
                  </a:cubicBezTo>
                  <a:lnTo>
                    <a:pt x="8755" y="16216"/>
                  </a:lnTo>
                  <a:cubicBezTo>
                    <a:pt x="8755" y="16216"/>
                    <a:pt x="9008" y="16265"/>
                    <a:pt x="9393" y="16265"/>
                  </a:cubicBezTo>
                  <a:cubicBezTo>
                    <a:pt x="10334" y="16265"/>
                    <a:pt x="12064" y="15974"/>
                    <a:pt x="12798" y="13967"/>
                  </a:cubicBezTo>
                  <a:cubicBezTo>
                    <a:pt x="13314" y="12599"/>
                    <a:pt x="14165" y="9711"/>
                    <a:pt x="14864" y="7097"/>
                  </a:cubicBezTo>
                  <a:cubicBezTo>
                    <a:pt x="15624" y="4271"/>
                    <a:pt x="14105" y="1322"/>
                    <a:pt x="11369" y="319"/>
                  </a:cubicBezTo>
                  <a:lnTo>
                    <a:pt x="11095" y="228"/>
                  </a:lnTo>
                  <a:cubicBezTo>
                    <a:pt x="10570" y="74"/>
                    <a:pt x="10040" y="1"/>
                    <a:pt x="951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9;p28">
              <a:extLst>
                <a:ext uri="{FF2B5EF4-FFF2-40B4-BE49-F238E27FC236}">
                  <a16:creationId xmlns:a16="http://schemas.microsoft.com/office/drawing/2014/main" id="{4C467DC2-E4D0-4624-8F52-5E059B25EA42}"/>
                </a:ext>
              </a:extLst>
            </p:cNvPr>
            <p:cNvSpPr/>
            <p:nvPr/>
          </p:nvSpPr>
          <p:spPr>
            <a:xfrm>
              <a:off x="5548250" y="1545150"/>
              <a:ext cx="82850" cy="78300"/>
            </a:xfrm>
            <a:custGeom>
              <a:avLst/>
              <a:gdLst/>
              <a:ahLst/>
              <a:cxnLst/>
              <a:rect l="l" t="t" r="r" b="b"/>
              <a:pathLst>
                <a:path w="3314" h="3132" extrusionOk="0">
                  <a:moveTo>
                    <a:pt x="0" y="0"/>
                  </a:moveTo>
                  <a:cubicBezTo>
                    <a:pt x="0" y="1"/>
                    <a:pt x="122" y="2371"/>
                    <a:pt x="3040" y="3131"/>
                  </a:cubicBezTo>
                  <a:lnTo>
                    <a:pt x="3313" y="2402"/>
                  </a:lnTo>
                  <a:cubicBezTo>
                    <a:pt x="1976" y="1946"/>
                    <a:pt x="821" y="109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0;p28">
              <a:extLst>
                <a:ext uri="{FF2B5EF4-FFF2-40B4-BE49-F238E27FC236}">
                  <a16:creationId xmlns:a16="http://schemas.microsoft.com/office/drawing/2014/main" id="{347DD7B0-990F-461C-9B99-36F944855862}"/>
                </a:ext>
              </a:extLst>
            </p:cNvPr>
            <p:cNvSpPr/>
            <p:nvPr/>
          </p:nvSpPr>
          <p:spPr>
            <a:xfrm>
              <a:off x="5488200" y="1192750"/>
              <a:ext cx="129225" cy="204800"/>
            </a:xfrm>
            <a:custGeom>
              <a:avLst/>
              <a:gdLst/>
              <a:ahLst/>
              <a:cxnLst/>
              <a:rect l="l" t="t" r="r" b="b"/>
              <a:pathLst>
                <a:path w="5169" h="8192" extrusionOk="0">
                  <a:moveTo>
                    <a:pt x="3523" y="0"/>
                  </a:moveTo>
                  <a:cubicBezTo>
                    <a:pt x="3246" y="0"/>
                    <a:pt x="2949" y="69"/>
                    <a:pt x="2676" y="145"/>
                  </a:cubicBezTo>
                  <a:cubicBezTo>
                    <a:pt x="2098" y="297"/>
                    <a:pt x="1673" y="722"/>
                    <a:pt x="1460" y="1269"/>
                  </a:cubicBezTo>
                  <a:cubicBezTo>
                    <a:pt x="700" y="3336"/>
                    <a:pt x="639" y="5251"/>
                    <a:pt x="62" y="7257"/>
                  </a:cubicBezTo>
                  <a:cubicBezTo>
                    <a:pt x="31" y="7379"/>
                    <a:pt x="1" y="7531"/>
                    <a:pt x="31" y="7683"/>
                  </a:cubicBezTo>
                  <a:cubicBezTo>
                    <a:pt x="153" y="8017"/>
                    <a:pt x="518" y="8139"/>
                    <a:pt x="882" y="8169"/>
                  </a:cubicBezTo>
                  <a:cubicBezTo>
                    <a:pt x="968" y="8184"/>
                    <a:pt x="1049" y="8192"/>
                    <a:pt x="1127" y="8192"/>
                  </a:cubicBezTo>
                  <a:cubicBezTo>
                    <a:pt x="1824" y="8192"/>
                    <a:pt x="2229" y="7607"/>
                    <a:pt x="2585" y="6923"/>
                  </a:cubicBezTo>
                  <a:cubicBezTo>
                    <a:pt x="2737" y="6437"/>
                    <a:pt x="2828" y="5981"/>
                    <a:pt x="2889" y="5494"/>
                  </a:cubicBezTo>
                  <a:cubicBezTo>
                    <a:pt x="3010" y="4127"/>
                    <a:pt x="3800" y="2911"/>
                    <a:pt x="5047" y="2333"/>
                  </a:cubicBezTo>
                  <a:lnTo>
                    <a:pt x="5168" y="2272"/>
                  </a:lnTo>
                  <a:cubicBezTo>
                    <a:pt x="4925" y="1756"/>
                    <a:pt x="4651" y="662"/>
                    <a:pt x="4256" y="266"/>
                  </a:cubicBezTo>
                  <a:cubicBezTo>
                    <a:pt x="4059" y="69"/>
                    <a:pt x="3800" y="0"/>
                    <a:pt x="3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91;p28">
              <a:extLst>
                <a:ext uri="{FF2B5EF4-FFF2-40B4-BE49-F238E27FC236}">
                  <a16:creationId xmlns:a16="http://schemas.microsoft.com/office/drawing/2014/main" id="{C6731694-41AA-48F9-A02B-D95A5F8F4169}"/>
                </a:ext>
              </a:extLst>
            </p:cNvPr>
            <p:cNvSpPr/>
            <p:nvPr/>
          </p:nvSpPr>
          <p:spPr>
            <a:xfrm>
              <a:off x="5452300" y="1334000"/>
              <a:ext cx="73925" cy="81425"/>
            </a:xfrm>
            <a:custGeom>
              <a:avLst/>
              <a:gdLst/>
              <a:ahLst/>
              <a:cxnLst/>
              <a:rect l="l" t="t" r="r" b="b"/>
              <a:pathLst>
                <a:path w="2957" h="3257" extrusionOk="0">
                  <a:moveTo>
                    <a:pt x="1801" y="1"/>
                  </a:moveTo>
                  <a:cubicBezTo>
                    <a:pt x="1345" y="1"/>
                    <a:pt x="864" y="242"/>
                    <a:pt x="586" y="1091"/>
                  </a:cubicBezTo>
                  <a:cubicBezTo>
                    <a:pt x="1" y="2901"/>
                    <a:pt x="1713" y="3257"/>
                    <a:pt x="2027" y="3257"/>
                  </a:cubicBezTo>
                  <a:cubicBezTo>
                    <a:pt x="2056" y="3257"/>
                    <a:pt x="2073" y="3254"/>
                    <a:pt x="2075" y="3249"/>
                  </a:cubicBezTo>
                  <a:cubicBezTo>
                    <a:pt x="2075" y="3188"/>
                    <a:pt x="2957" y="422"/>
                    <a:pt x="2957" y="422"/>
                  </a:cubicBezTo>
                  <a:cubicBezTo>
                    <a:pt x="2940" y="405"/>
                    <a:pt x="2391" y="1"/>
                    <a:pt x="180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92;p28">
              <a:extLst>
                <a:ext uri="{FF2B5EF4-FFF2-40B4-BE49-F238E27FC236}">
                  <a16:creationId xmlns:a16="http://schemas.microsoft.com/office/drawing/2014/main" id="{3AF6487A-2347-40B4-9758-4F29FCF42210}"/>
                </a:ext>
              </a:extLst>
            </p:cNvPr>
            <p:cNvSpPr/>
            <p:nvPr/>
          </p:nvSpPr>
          <p:spPr>
            <a:xfrm>
              <a:off x="5475300" y="1349850"/>
              <a:ext cx="28125" cy="44550"/>
            </a:xfrm>
            <a:custGeom>
              <a:avLst/>
              <a:gdLst/>
              <a:ahLst/>
              <a:cxnLst/>
              <a:rect l="l" t="t" r="r" b="b"/>
              <a:pathLst>
                <a:path w="1125" h="1782" extrusionOk="0">
                  <a:moveTo>
                    <a:pt x="912" y="1"/>
                  </a:moveTo>
                  <a:cubicBezTo>
                    <a:pt x="730" y="1"/>
                    <a:pt x="547" y="61"/>
                    <a:pt x="456" y="213"/>
                  </a:cubicBezTo>
                  <a:cubicBezTo>
                    <a:pt x="304" y="335"/>
                    <a:pt x="213" y="517"/>
                    <a:pt x="152" y="700"/>
                  </a:cubicBezTo>
                  <a:cubicBezTo>
                    <a:pt x="0" y="1065"/>
                    <a:pt x="91" y="1460"/>
                    <a:pt x="365" y="1703"/>
                  </a:cubicBezTo>
                  <a:cubicBezTo>
                    <a:pt x="423" y="1761"/>
                    <a:pt x="493" y="1782"/>
                    <a:pt x="567" y="1782"/>
                  </a:cubicBezTo>
                  <a:cubicBezTo>
                    <a:pt x="610" y="1782"/>
                    <a:pt x="655" y="1775"/>
                    <a:pt x="699" y="1764"/>
                  </a:cubicBezTo>
                  <a:cubicBezTo>
                    <a:pt x="760" y="1733"/>
                    <a:pt x="790" y="1703"/>
                    <a:pt x="790" y="1703"/>
                  </a:cubicBezTo>
                  <a:lnTo>
                    <a:pt x="669" y="1703"/>
                  </a:lnTo>
                  <a:cubicBezTo>
                    <a:pt x="578" y="1703"/>
                    <a:pt x="487" y="1703"/>
                    <a:pt x="426" y="1642"/>
                  </a:cubicBezTo>
                  <a:cubicBezTo>
                    <a:pt x="213" y="1368"/>
                    <a:pt x="152" y="1034"/>
                    <a:pt x="274" y="761"/>
                  </a:cubicBezTo>
                  <a:cubicBezTo>
                    <a:pt x="335" y="578"/>
                    <a:pt x="426" y="426"/>
                    <a:pt x="547" y="274"/>
                  </a:cubicBezTo>
                  <a:cubicBezTo>
                    <a:pt x="608" y="183"/>
                    <a:pt x="730" y="122"/>
                    <a:pt x="882" y="122"/>
                  </a:cubicBezTo>
                  <a:cubicBezTo>
                    <a:pt x="973" y="122"/>
                    <a:pt x="1034" y="183"/>
                    <a:pt x="1064" y="274"/>
                  </a:cubicBezTo>
                  <a:lnTo>
                    <a:pt x="1064" y="365"/>
                  </a:lnTo>
                  <a:cubicBezTo>
                    <a:pt x="1064" y="373"/>
                    <a:pt x="1066" y="377"/>
                    <a:pt x="1069" y="377"/>
                  </a:cubicBezTo>
                  <a:cubicBezTo>
                    <a:pt x="1079" y="377"/>
                    <a:pt x="1102" y="343"/>
                    <a:pt x="1125" y="274"/>
                  </a:cubicBezTo>
                  <a:cubicBezTo>
                    <a:pt x="1125" y="213"/>
                    <a:pt x="1094" y="153"/>
                    <a:pt x="1064" y="122"/>
                  </a:cubicBezTo>
                  <a:cubicBezTo>
                    <a:pt x="1034" y="61"/>
                    <a:pt x="973" y="31"/>
                    <a:pt x="9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93;p28">
              <a:extLst>
                <a:ext uri="{FF2B5EF4-FFF2-40B4-BE49-F238E27FC236}">
                  <a16:creationId xmlns:a16="http://schemas.microsoft.com/office/drawing/2014/main" id="{2D08514E-04E6-4A55-B555-C6CB7614F99E}"/>
                </a:ext>
              </a:extLst>
            </p:cNvPr>
            <p:cNvSpPr/>
            <p:nvPr/>
          </p:nvSpPr>
          <p:spPr>
            <a:xfrm>
              <a:off x="5552800" y="1171150"/>
              <a:ext cx="232550" cy="130525"/>
            </a:xfrm>
            <a:custGeom>
              <a:avLst/>
              <a:gdLst/>
              <a:ahLst/>
              <a:cxnLst/>
              <a:rect l="l" t="t" r="r" b="b"/>
              <a:pathLst>
                <a:path w="9302" h="5221" extrusionOk="0">
                  <a:moveTo>
                    <a:pt x="7662" y="1"/>
                  </a:moveTo>
                  <a:cubicBezTo>
                    <a:pt x="7609" y="1"/>
                    <a:pt x="7557" y="12"/>
                    <a:pt x="7508" y="36"/>
                  </a:cubicBezTo>
                  <a:cubicBezTo>
                    <a:pt x="7174" y="188"/>
                    <a:pt x="7235" y="644"/>
                    <a:pt x="7326" y="978"/>
                  </a:cubicBezTo>
                  <a:cubicBezTo>
                    <a:pt x="7326" y="978"/>
                    <a:pt x="5346" y="245"/>
                    <a:pt x="3507" y="245"/>
                  </a:cubicBezTo>
                  <a:cubicBezTo>
                    <a:pt x="2978" y="245"/>
                    <a:pt x="2461" y="306"/>
                    <a:pt x="2007" y="462"/>
                  </a:cubicBezTo>
                  <a:cubicBezTo>
                    <a:pt x="1" y="1161"/>
                    <a:pt x="1824" y="3562"/>
                    <a:pt x="1824" y="3562"/>
                  </a:cubicBezTo>
                  <a:cubicBezTo>
                    <a:pt x="2227" y="3285"/>
                    <a:pt x="2634" y="3180"/>
                    <a:pt x="3021" y="3180"/>
                  </a:cubicBezTo>
                  <a:cubicBezTo>
                    <a:pt x="3570" y="3180"/>
                    <a:pt x="4077" y="3391"/>
                    <a:pt x="4469" y="3623"/>
                  </a:cubicBezTo>
                  <a:cubicBezTo>
                    <a:pt x="5107" y="3988"/>
                    <a:pt x="5685" y="4535"/>
                    <a:pt x="6353" y="4899"/>
                  </a:cubicBezTo>
                  <a:cubicBezTo>
                    <a:pt x="6711" y="5095"/>
                    <a:pt x="7139" y="5220"/>
                    <a:pt x="7552" y="5220"/>
                  </a:cubicBezTo>
                  <a:cubicBezTo>
                    <a:pt x="7911" y="5220"/>
                    <a:pt x="8259" y="5125"/>
                    <a:pt x="8542" y="4899"/>
                  </a:cubicBezTo>
                  <a:cubicBezTo>
                    <a:pt x="8967" y="4504"/>
                    <a:pt x="9210" y="3957"/>
                    <a:pt x="9241" y="3380"/>
                  </a:cubicBezTo>
                  <a:cubicBezTo>
                    <a:pt x="9302" y="2285"/>
                    <a:pt x="8967" y="1191"/>
                    <a:pt x="8238" y="340"/>
                  </a:cubicBezTo>
                  <a:cubicBezTo>
                    <a:pt x="8092" y="170"/>
                    <a:pt x="7869" y="1"/>
                    <a:pt x="7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94;p28">
              <a:extLst>
                <a:ext uri="{FF2B5EF4-FFF2-40B4-BE49-F238E27FC236}">
                  <a16:creationId xmlns:a16="http://schemas.microsoft.com/office/drawing/2014/main" id="{B4CC7EC9-790C-4F38-AD3F-9E7DCA748F00}"/>
                </a:ext>
              </a:extLst>
            </p:cNvPr>
            <p:cNvSpPr/>
            <p:nvPr/>
          </p:nvSpPr>
          <p:spPr>
            <a:xfrm>
              <a:off x="5629550" y="1140875"/>
              <a:ext cx="142125" cy="158850"/>
            </a:xfrm>
            <a:custGeom>
              <a:avLst/>
              <a:gdLst/>
              <a:ahLst/>
              <a:cxnLst/>
              <a:rect l="l" t="t" r="r" b="b"/>
              <a:pathLst>
                <a:path w="5685" h="6354" extrusionOk="0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214"/>
                    <a:pt x="31" y="305"/>
                    <a:pt x="92" y="426"/>
                  </a:cubicBezTo>
                  <a:cubicBezTo>
                    <a:pt x="213" y="761"/>
                    <a:pt x="426" y="1095"/>
                    <a:pt x="669" y="1338"/>
                  </a:cubicBezTo>
                  <a:cubicBezTo>
                    <a:pt x="1064" y="1764"/>
                    <a:pt x="1520" y="2068"/>
                    <a:pt x="2007" y="2341"/>
                  </a:cubicBezTo>
                  <a:cubicBezTo>
                    <a:pt x="2311" y="2463"/>
                    <a:pt x="2615" y="2585"/>
                    <a:pt x="2949" y="2645"/>
                  </a:cubicBezTo>
                  <a:cubicBezTo>
                    <a:pt x="3283" y="2737"/>
                    <a:pt x="3618" y="2767"/>
                    <a:pt x="3952" y="2858"/>
                  </a:cubicBezTo>
                  <a:cubicBezTo>
                    <a:pt x="4286" y="2949"/>
                    <a:pt x="4560" y="3101"/>
                    <a:pt x="4833" y="3314"/>
                  </a:cubicBezTo>
                  <a:cubicBezTo>
                    <a:pt x="5077" y="3527"/>
                    <a:pt x="5259" y="3770"/>
                    <a:pt x="5350" y="4074"/>
                  </a:cubicBezTo>
                  <a:cubicBezTo>
                    <a:pt x="5472" y="4317"/>
                    <a:pt x="5502" y="4591"/>
                    <a:pt x="5502" y="4895"/>
                  </a:cubicBezTo>
                  <a:cubicBezTo>
                    <a:pt x="5472" y="5138"/>
                    <a:pt x="5381" y="5351"/>
                    <a:pt x="5259" y="5563"/>
                  </a:cubicBezTo>
                  <a:cubicBezTo>
                    <a:pt x="5046" y="5867"/>
                    <a:pt x="4773" y="6110"/>
                    <a:pt x="4438" y="6232"/>
                  </a:cubicBezTo>
                  <a:cubicBezTo>
                    <a:pt x="4195" y="6354"/>
                    <a:pt x="4043" y="6354"/>
                    <a:pt x="4043" y="6354"/>
                  </a:cubicBezTo>
                  <a:lnTo>
                    <a:pt x="4165" y="6354"/>
                  </a:lnTo>
                  <a:cubicBezTo>
                    <a:pt x="4256" y="6323"/>
                    <a:pt x="4377" y="6323"/>
                    <a:pt x="4469" y="6293"/>
                  </a:cubicBezTo>
                  <a:cubicBezTo>
                    <a:pt x="4833" y="6171"/>
                    <a:pt x="5137" y="5928"/>
                    <a:pt x="5350" y="5624"/>
                  </a:cubicBezTo>
                  <a:cubicBezTo>
                    <a:pt x="5502" y="5411"/>
                    <a:pt x="5593" y="5168"/>
                    <a:pt x="5624" y="4895"/>
                  </a:cubicBezTo>
                  <a:cubicBezTo>
                    <a:pt x="5685" y="4591"/>
                    <a:pt x="5624" y="4287"/>
                    <a:pt x="5533" y="4013"/>
                  </a:cubicBezTo>
                  <a:cubicBezTo>
                    <a:pt x="5411" y="3679"/>
                    <a:pt x="5198" y="3405"/>
                    <a:pt x="4955" y="3192"/>
                  </a:cubicBezTo>
                  <a:cubicBezTo>
                    <a:pt x="4681" y="2949"/>
                    <a:pt x="4347" y="2797"/>
                    <a:pt x="3982" y="2706"/>
                  </a:cubicBezTo>
                  <a:cubicBezTo>
                    <a:pt x="3648" y="2615"/>
                    <a:pt x="3314" y="2554"/>
                    <a:pt x="2979" y="2493"/>
                  </a:cubicBezTo>
                  <a:cubicBezTo>
                    <a:pt x="2675" y="2433"/>
                    <a:pt x="2371" y="2311"/>
                    <a:pt x="2067" y="2189"/>
                  </a:cubicBezTo>
                  <a:cubicBezTo>
                    <a:pt x="1581" y="1946"/>
                    <a:pt x="1156" y="1642"/>
                    <a:pt x="760" y="1278"/>
                  </a:cubicBezTo>
                  <a:cubicBezTo>
                    <a:pt x="517" y="1004"/>
                    <a:pt x="304" y="730"/>
                    <a:pt x="152" y="396"/>
                  </a:cubicBezTo>
                  <a:cubicBezTo>
                    <a:pt x="31" y="1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5;p28">
              <a:extLst>
                <a:ext uri="{FF2B5EF4-FFF2-40B4-BE49-F238E27FC236}">
                  <a16:creationId xmlns:a16="http://schemas.microsoft.com/office/drawing/2014/main" id="{2A7A87EA-2018-4B38-A1F5-9292D54D2B11}"/>
                </a:ext>
              </a:extLst>
            </p:cNvPr>
            <p:cNvSpPr/>
            <p:nvPr/>
          </p:nvSpPr>
          <p:spPr>
            <a:xfrm>
              <a:off x="5574850" y="1156075"/>
              <a:ext cx="178600" cy="144400"/>
            </a:xfrm>
            <a:custGeom>
              <a:avLst/>
              <a:gdLst/>
              <a:ahLst/>
              <a:cxnLst/>
              <a:rect l="l" t="t" r="r" b="b"/>
              <a:pathLst>
                <a:path w="7144" h="5776" extrusionOk="0">
                  <a:moveTo>
                    <a:pt x="0" y="1"/>
                  </a:moveTo>
                  <a:cubicBezTo>
                    <a:pt x="0" y="31"/>
                    <a:pt x="0" y="62"/>
                    <a:pt x="30" y="92"/>
                  </a:cubicBezTo>
                  <a:cubicBezTo>
                    <a:pt x="61" y="214"/>
                    <a:pt x="61" y="305"/>
                    <a:pt x="122" y="396"/>
                  </a:cubicBezTo>
                  <a:cubicBezTo>
                    <a:pt x="274" y="761"/>
                    <a:pt x="486" y="1095"/>
                    <a:pt x="760" y="1369"/>
                  </a:cubicBezTo>
                  <a:cubicBezTo>
                    <a:pt x="1185" y="1764"/>
                    <a:pt x="1702" y="2068"/>
                    <a:pt x="2249" y="2250"/>
                  </a:cubicBezTo>
                  <a:cubicBezTo>
                    <a:pt x="2918" y="2463"/>
                    <a:pt x="3617" y="2645"/>
                    <a:pt x="4316" y="2736"/>
                  </a:cubicBezTo>
                  <a:cubicBezTo>
                    <a:pt x="4985" y="2858"/>
                    <a:pt x="5654" y="3040"/>
                    <a:pt x="6292" y="3314"/>
                  </a:cubicBezTo>
                  <a:cubicBezTo>
                    <a:pt x="6565" y="3436"/>
                    <a:pt x="6778" y="3618"/>
                    <a:pt x="6900" y="3891"/>
                  </a:cubicBezTo>
                  <a:cubicBezTo>
                    <a:pt x="6991" y="4135"/>
                    <a:pt x="7021" y="4378"/>
                    <a:pt x="6961" y="4621"/>
                  </a:cubicBezTo>
                  <a:cubicBezTo>
                    <a:pt x="6869" y="4986"/>
                    <a:pt x="6626" y="5320"/>
                    <a:pt x="6322" y="5533"/>
                  </a:cubicBezTo>
                  <a:cubicBezTo>
                    <a:pt x="6167" y="5644"/>
                    <a:pt x="6060" y="5723"/>
                    <a:pt x="6014" y="5757"/>
                  </a:cubicBezTo>
                  <a:lnTo>
                    <a:pt x="6014" y="5757"/>
                  </a:lnTo>
                  <a:cubicBezTo>
                    <a:pt x="6036" y="5746"/>
                    <a:pt x="6057" y="5746"/>
                    <a:pt x="6079" y="5746"/>
                  </a:cubicBezTo>
                  <a:cubicBezTo>
                    <a:pt x="6170" y="5685"/>
                    <a:pt x="6292" y="5654"/>
                    <a:pt x="6383" y="5594"/>
                  </a:cubicBezTo>
                  <a:cubicBezTo>
                    <a:pt x="6717" y="5381"/>
                    <a:pt x="6961" y="5046"/>
                    <a:pt x="7082" y="4651"/>
                  </a:cubicBezTo>
                  <a:cubicBezTo>
                    <a:pt x="7143" y="4378"/>
                    <a:pt x="7113" y="4104"/>
                    <a:pt x="7021" y="3831"/>
                  </a:cubicBezTo>
                  <a:cubicBezTo>
                    <a:pt x="6900" y="3527"/>
                    <a:pt x="6657" y="3284"/>
                    <a:pt x="6353" y="3162"/>
                  </a:cubicBezTo>
                  <a:cubicBezTo>
                    <a:pt x="5714" y="2858"/>
                    <a:pt x="5015" y="2676"/>
                    <a:pt x="4316" y="2584"/>
                  </a:cubicBezTo>
                  <a:cubicBezTo>
                    <a:pt x="3648" y="2463"/>
                    <a:pt x="2948" y="2311"/>
                    <a:pt x="2310" y="2098"/>
                  </a:cubicBezTo>
                  <a:cubicBezTo>
                    <a:pt x="1763" y="1916"/>
                    <a:pt x="1277" y="1642"/>
                    <a:pt x="851" y="1277"/>
                  </a:cubicBezTo>
                  <a:cubicBezTo>
                    <a:pt x="547" y="1034"/>
                    <a:pt x="334" y="700"/>
                    <a:pt x="182" y="366"/>
                  </a:cubicBezTo>
                  <a:cubicBezTo>
                    <a:pt x="61" y="153"/>
                    <a:pt x="0" y="1"/>
                    <a:pt x="0" y="1"/>
                  </a:cubicBezTo>
                  <a:close/>
                  <a:moveTo>
                    <a:pt x="6014" y="5757"/>
                  </a:moveTo>
                  <a:lnTo>
                    <a:pt x="6014" y="5757"/>
                  </a:lnTo>
                  <a:cubicBezTo>
                    <a:pt x="6005" y="5761"/>
                    <a:pt x="5997" y="5767"/>
                    <a:pt x="5988" y="5776"/>
                  </a:cubicBezTo>
                  <a:cubicBezTo>
                    <a:pt x="5988" y="5776"/>
                    <a:pt x="5997" y="5769"/>
                    <a:pt x="6014" y="575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96;p28">
              <a:extLst>
                <a:ext uri="{FF2B5EF4-FFF2-40B4-BE49-F238E27FC236}">
                  <a16:creationId xmlns:a16="http://schemas.microsoft.com/office/drawing/2014/main" id="{2C4DC2EA-FFB3-4325-B0E6-997DE43160DD}"/>
                </a:ext>
              </a:extLst>
            </p:cNvPr>
            <p:cNvSpPr/>
            <p:nvPr/>
          </p:nvSpPr>
          <p:spPr>
            <a:xfrm>
              <a:off x="5711625" y="1397350"/>
              <a:ext cx="25850" cy="22350"/>
            </a:xfrm>
            <a:custGeom>
              <a:avLst/>
              <a:gdLst/>
              <a:ahLst/>
              <a:cxnLst/>
              <a:rect l="l" t="t" r="r" b="b"/>
              <a:pathLst>
                <a:path w="1034" h="894" extrusionOk="0">
                  <a:moveTo>
                    <a:pt x="525" y="0"/>
                  </a:moveTo>
                  <a:cubicBezTo>
                    <a:pt x="337" y="0"/>
                    <a:pt x="137" y="118"/>
                    <a:pt x="61" y="320"/>
                  </a:cubicBezTo>
                  <a:cubicBezTo>
                    <a:pt x="0" y="563"/>
                    <a:pt x="152" y="806"/>
                    <a:pt x="395" y="867"/>
                  </a:cubicBezTo>
                  <a:cubicBezTo>
                    <a:pt x="445" y="885"/>
                    <a:pt x="494" y="894"/>
                    <a:pt x="542" y="894"/>
                  </a:cubicBezTo>
                  <a:cubicBezTo>
                    <a:pt x="731" y="894"/>
                    <a:pt x="900" y="763"/>
                    <a:pt x="973" y="593"/>
                  </a:cubicBezTo>
                  <a:cubicBezTo>
                    <a:pt x="1034" y="350"/>
                    <a:pt x="912" y="76"/>
                    <a:pt x="639" y="16"/>
                  </a:cubicBezTo>
                  <a:cubicBezTo>
                    <a:pt x="602" y="5"/>
                    <a:pt x="564" y="0"/>
                    <a:pt x="5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97;p28">
              <a:extLst>
                <a:ext uri="{FF2B5EF4-FFF2-40B4-BE49-F238E27FC236}">
                  <a16:creationId xmlns:a16="http://schemas.microsoft.com/office/drawing/2014/main" id="{A7F8557E-CE46-4582-8C33-E57FC22EF802}"/>
                </a:ext>
              </a:extLst>
            </p:cNvPr>
            <p:cNvSpPr/>
            <p:nvPr/>
          </p:nvSpPr>
          <p:spPr>
            <a:xfrm>
              <a:off x="5712375" y="1384650"/>
              <a:ext cx="45625" cy="20875"/>
            </a:xfrm>
            <a:custGeom>
              <a:avLst/>
              <a:gdLst/>
              <a:ahLst/>
              <a:cxnLst/>
              <a:rect l="l" t="t" r="r" b="b"/>
              <a:pathLst>
                <a:path w="1825" h="835" extrusionOk="0">
                  <a:moveTo>
                    <a:pt x="623" y="0"/>
                  </a:moveTo>
                  <a:cubicBezTo>
                    <a:pt x="517" y="0"/>
                    <a:pt x="410" y="12"/>
                    <a:pt x="305" y="37"/>
                  </a:cubicBezTo>
                  <a:cubicBezTo>
                    <a:pt x="122" y="98"/>
                    <a:pt x="1" y="159"/>
                    <a:pt x="31" y="220"/>
                  </a:cubicBezTo>
                  <a:cubicBezTo>
                    <a:pt x="42" y="254"/>
                    <a:pt x="109" y="258"/>
                    <a:pt x="214" y="258"/>
                  </a:cubicBezTo>
                  <a:cubicBezTo>
                    <a:pt x="249" y="258"/>
                    <a:pt x="288" y="258"/>
                    <a:pt x="331" y="258"/>
                  </a:cubicBezTo>
                  <a:cubicBezTo>
                    <a:pt x="502" y="258"/>
                    <a:pt x="730" y="265"/>
                    <a:pt x="973" y="341"/>
                  </a:cubicBezTo>
                  <a:cubicBezTo>
                    <a:pt x="1423" y="510"/>
                    <a:pt x="1665" y="834"/>
                    <a:pt x="1771" y="834"/>
                  </a:cubicBezTo>
                  <a:cubicBezTo>
                    <a:pt x="1779" y="834"/>
                    <a:pt x="1787" y="832"/>
                    <a:pt x="1794" y="828"/>
                  </a:cubicBezTo>
                  <a:cubicBezTo>
                    <a:pt x="1824" y="828"/>
                    <a:pt x="1794" y="706"/>
                    <a:pt x="1703" y="524"/>
                  </a:cubicBezTo>
                  <a:cubicBezTo>
                    <a:pt x="1437" y="185"/>
                    <a:pt x="1036" y="0"/>
                    <a:pt x="6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8;p28">
              <a:extLst>
                <a:ext uri="{FF2B5EF4-FFF2-40B4-BE49-F238E27FC236}">
                  <a16:creationId xmlns:a16="http://schemas.microsoft.com/office/drawing/2014/main" id="{9F2F578C-DB5F-461E-9878-2EB02DACDC47}"/>
                </a:ext>
              </a:extLst>
            </p:cNvPr>
            <p:cNvSpPr/>
            <p:nvPr/>
          </p:nvSpPr>
          <p:spPr>
            <a:xfrm>
              <a:off x="5594600" y="1363625"/>
              <a:ext cx="25850" cy="22350"/>
            </a:xfrm>
            <a:custGeom>
              <a:avLst/>
              <a:gdLst/>
              <a:ahLst/>
              <a:cxnLst/>
              <a:rect l="l" t="t" r="r" b="b"/>
              <a:pathLst>
                <a:path w="1034" h="894" extrusionOk="0">
                  <a:moveTo>
                    <a:pt x="491" y="0"/>
                  </a:moveTo>
                  <a:cubicBezTo>
                    <a:pt x="295" y="0"/>
                    <a:pt x="110" y="137"/>
                    <a:pt x="61" y="331"/>
                  </a:cubicBezTo>
                  <a:cubicBezTo>
                    <a:pt x="0" y="544"/>
                    <a:pt x="122" y="817"/>
                    <a:pt x="365" y="878"/>
                  </a:cubicBezTo>
                  <a:cubicBezTo>
                    <a:pt x="407" y="889"/>
                    <a:pt x="449" y="894"/>
                    <a:pt x="492" y="894"/>
                  </a:cubicBezTo>
                  <a:cubicBezTo>
                    <a:pt x="696" y="894"/>
                    <a:pt x="892" y="776"/>
                    <a:pt x="943" y="574"/>
                  </a:cubicBezTo>
                  <a:cubicBezTo>
                    <a:pt x="1034" y="331"/>
                    <a:pt x="882" y="88"/>
                    <a:pt x="639" y="27"/>
                  </a:cubicBezTo>
                  <a:cubicBezTo>
                    <a:pt x="590" y="9"/>
                    <a:pt x="54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99;p28">
              <a:extLst>
                <a:ext uri="{FF2B5EF4-FFF2-40B4-BE49-F238E27FC236}">
                  <a16:creationId xmlns:a16="http://schemas.microsoft.com/office/drawing/2014/main" id="{E66863DB-4702-4D71-975B-2DC614C82045}"/>
                </a:ext>
              </a:extLst>
            </p:cNvPr>
            <p:cNvSpPr/>
            <p:nvPr/>
          </p:nvSpPr>
          <p:spPr>
            <a:xfrm>
              <a:off x="5595350" y="1346525"/>
              <a:ext cx="44875" cy="20875"/>
            </a:xfrm>
            <a:custGeom>
              <a:avLst/>
              <a:gdLst/>
              <a:ahLst/>
              <a:cxnLst/>
              <a:rect l="l" t="t" r="r" b="b"/>
              <a:pathLst>
                <a:path w="1795" h="835" extrusionOk="0">
                  <a:moveTo>
                    <a:pt x="635" y="0"/>
                  </a:moveTo>
                  <a:cubicBezTo>
                    <a:pt x="523" y="0"/>
                    <a:pt x="414" y="15"/>
                    <a:pt x="305" y="42"/>
                  </a:cubicBezTo>
                  <a:cubicBezTo>
                    <a:pt x="92" y="103"/>
                    <a:pt x="1" y="134"/>
                    <a:pt x="31" y="225"/>
                  </a:cubicBezTo>
                  <a:cubicBezTo>
                    <a:pt x="39" y="240"/>
                    <a:pt x="71" y="244"/>
                    <a:pt x="123" y="244"/>
                  </a:cubicBezTo>
                  <a:cubicBezTo>
                    <a:pt x="175" y="244"/>
                    <a:pt x="246" y="240"/>
                    <a:pt x="331" y="240"/>
                  </a:cubicBezTo>
                  <a:cubicBezTo>
                    <a:pt x="502" y="240"/>
                    <a:pt x="730" y="255"/>
                    <a:pt x="973" y="346"/>
                  </a:cubicBezTo>
                  <a:cubicBezTo>
                    <a:pt x="1411" y="492"/>
                    <a:pt x="1653" y="835"/>
                    <a:pt x="1752" y="835"/>
                  </a:cubicBezTo>
                  <a:cubicBezTo>
                    <a:pt x="1756" y="835"/>
                    <a:pt x="1760" y="834"/>
                    <a:pt x="1764" y="833"/>
                  </a:cubicBezTo>
                  <a:cubicBezTo>
                    <a:pt x="1794" y="802"/>
                    <a:pt x="1794" y="681"/>
                    <a:pt x="1672" y="529"/>
                  </a:cubicBezTo>
                  <a:cubicBezTo>
                    <a:pt x="1520" y="316"/>
                    <a:pt x="1308" y="164"/>
                    <a:pt x="1065" y="73"/>
                  </a:cubicBezTo>
                  <a:cubicBezTo>
                    <a:pt x="914" y="23"/>
                    <a:pt x="773" y="0"/>
                    <a:pt x="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0;p28">
              <a:extLst>
                <a:ext uri="{FF2B5EF4-FFF2-40B4-BE49-F238E27FC236}">
                  <a16:creationId xmlns:a16="http://schemas.microsoft.com/office/drawing/2014/main" id="{30FE6EA8-6589-492B-BB70-45A8B8399EE9}"/>
                </a:ext>
              </a:extLst>
            </p:cNvPr>
            <p:cNvSpPr/>
            <p:nvPr/>
          </p:nvSpPr>
          <p:spPr>
            <a:xfrm>
              <a:off x="5652350" y="1369600"/>
              <a:ext cx="34225" cy="108700"/>
            </a:xfrm>
            <a:custGeom>
              <a:avLst/>
              <a:gdLst/>
              <a:ahLst/>
              <a:cxnLst/>
              <a:rect l="l" t="t" r="r" b="b"/>
              <a:pathLst>
                <a:path w="1369" h="4348" extrusionOk="0">
                  <a:moveTo>
                    <a:pt x="1155" y="1"/>
                  </a:moveTo>
                  <a:cubicBezTo>
                    <a:pt x="1064" y="913"/>
                    <a:pt x="1064" y="1794"/>
                    <a:pt x="1125" y="2706"/>
                  </a:cubicBezTo>
                  <a:cubicBezTo>
                    <a:pt x="1125" y="3071"/>
                    <a:pt x="1155" y="3405"/>
                    <a:pt x="1155" y="3740"/>
                  </a:cubicBezTo>
                  <a:cubicBezTo>
                    <a:pt x="1186" y="3861"/>
                    <a:pt x="1155" y="4013"/>
                    <a:pt x="1125" y="4135"/>
                  </a:cubicBezTo>
                  <a:cubicBezTo>
                    <a:pt x="1089" y="4170"/>
                    <a:pt x="1033" y="4185"/>
                    <a:pt x="968" y="4185"/>
                  </a:cubicBezTo>
                  <a:cubicBezTo>
                    <a:pt x="922" y="4185"/>
                    <a:pt x="871" y="4178"/>
                    <a:pt x="821" y="4165"/>
                  </a:cubicBezTo>
                  <a:cubicBezTo>
                    <a:pt x="548" y="4074"/>
                    <a:pt x="274" y="4044"/>
                    <a:pt x="0" y="4044"/>
                  </a:cubicBezTo>
                  <a:cubicBezTo>
                    <a:pt x="244" y="4165"/>
                    <a:pt x="487" y="4256"/>
                    <a:pt x="760" y="4317"/>
                  </a:cubicBezTo>
                  <a:cubicBezTo>
                    <a:pt x="821" y="4348"/>
                    <a:pt x="912" y="4348"/>
                    <a:pt x="973" y="4348"/>
                  </a:cubicBezTo>
                  <a:cubicBezTo>
                    <a:pt x="1064" y="4348"/>
                    <a:pt x="1186" y="4317"/>
                    <a:pt x="1247" y="4256"/>
                  </a:cubicBezTo>
                  <a:cubicBezTo>
                    <a:pt x="1338" y="4104"/>
                    <a:pt x="1368" y="3922"/>
                    <a:pt x="1338" y="3740"/>
                  </a:cubicBezTo>
                  <a:lnTo>
                    <a:pt x="1338" y="2706"/>
                  </a:lnTo>
                  <a:cubicBezTo>
                    <a:pt x="1338" y="1794"/>
                    <a:pt x="1277" y="882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1;p28">
              <a:extLst>
                <a:ext uri="{FF2B5EF4-FFF2-40B4-BE49-F238E27FC236}">
                  <a16:creationId xmlns:a16="http://schemas.microsoft.com/office/drawing/2014/main" id="{84A74000-4572-4CD1-9E5B-046FAB1248FA}"/>
                </a:ext>
              </a:extLst>
            </p:cNvPr>
            <p:cNvSpPr/>
            <p:nvPr/>
          </p:nvSpPr>
          <p:spPr>
            <a:xfrm>
              <a:off x="5608275" y="1466125"/>
              <a:ext cx="33450" cy="46300"/>
            </a:xfrm>
            <a:custGeom>
              <a:avLst/>
              <a:gdLst/>
              <a:ahLst/>
              <a:cxnLst/>
              <a:rect l="l" t="t" r="r" b="b"/>
              <a:pathLst>
                <a:path w="1338" h="1852" extrusionOk="0">
                  <a:moveTo>
                    <a:pt x="244" y="0"/>
                  </a:moveTo>
                  <a:cubicBezTo>
                    <a:pt x="183" y="0"/>
                    <a:pt x="92" y="91"/>
                    <a:pt x="61" y="335"/>
                  </a:cubicBezTo>
                  <a:cubicBezTo>
                    <a:pt x="0" y="639"/>
                    <a:pt x="61" y="973"/>
                    <a:pt x="213" y="1216"/>
                  </a:cubicBezTo>
                  <a:cubicBezTo>
                    <a:pt x="365" y="1490"/>
                    <a:pt x="639" y="1702"/>
                    <a:pt x="943" y="1794"/>
                  </a:cubicBezTo>
                  <a:cubicBezTo>
                    <a:pt x="1059" y="1827"/>
                    <a:pt x="1158" y="1851"/>
                    <a:pt x="1223" y="1851"/>
                  </a:cubicBezTo>
                  <a:cubicBezTo>
                    <a:pt x="1276" y="1851"/>
                    <a:pt x="1307" y="1835"/>
                    <a:pt x="1307" y="1794"/>
                  </a:cubicBezTo>
                  <a:cubicBezTo>
                    <a:pt x="1338" y="1733"/>
                    <a:pt x="760" y="1581"/>
                    <a:pt x="456" y="1064"/>
                  </a:cubicBezTo>
                  <a:cubicBezTo>
                    <a:pt x="152" y="547"/>
                    <a:pt x="335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2;p28">
              <a:extLst>
                <a:ext uri="{FF2B5EF4-FFF2-40B4-BE49-F238E27FC236}">
                  <a16:creationId xmlns:a16="http://schemas.microsoft.com/office/drawing/2014/main" id="{15486C49-AD4F-46D5-9E3E-96EE20235C53}"/>
                </a:ext>
              </a:extLst>
            </p:cNvPr>
            <p:cNvSpPr/>
            <p:nvPr/>
          </p:nvSpPr>
          <p:spPr>
            <a:xfrm>
              <a:off x="5602200" y="1302050"/>
              <a:ext cx="57775" cy="20550"/>
            </a:xfrm>
            <a:custGeom>
              <a:avLst/>
              <a:gdLst/>
              <a:ahLst/>
              <a:cxnLst/>
              <a:rect l="l" t="t" r="r" b="b"/>
              <a:pathLst>
                <a:path w="2311" h="822" extrusionOk="0">
                  <a:moveTo>
                    <a:pt x="807" y="0"/>
                  </a:moveTo>
                  <a:cubicBezTo>
                    <a:pt x="651" y="0"/>
                    <a:pt x="493" y="19"/>
                    <a:pt x="335" y="59"/>
                  </a:cubicBezTo>
                  <a:cubicBezTo>
                    <a:pt x="91" y="119"/>
                    <a:pt x="0" y="211"/>
                    <a:pt x="0" y="271"/>
                  </a:cubicBezTo>
                  <a:cubicBezTo>
                    <a:pt x="31" y="423"/>
                    <a:pt x="517" y="423"/>
                    <a:pt x="1125" y="545"/>
                  </a:cubicBezTo>
                  <a:cubicBezTo>
                    <a:pt x="1592" y="643"/>
                    <a:pt x="1980" y="821"/>
                    <a:pt x="2159" y="821"/>
                  </a:cubicBezTo>
                  <a:cubicBezTo>
                    <a:pt x="2201" y="821"/>
                    <a:pt x="2232" y="811"/>
                    <a:pt x="2250" y="788"/>
                  </a:cubicBezTo>
                  <a:cubicBezTo>
                    <a:pt x="2310" y="727"/>
                    <a:pt x="2219" y="606"/>
                    <a:pt x="2037" y="423"/>
                  </a:cubicBezTo>
                  <a:cubicBezTo>
                    <a:pt x="1677" y="153"/>
                    <a:pt x="1251" y="0"/>
                    <a:pt x="8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3;p28">
              <a:extLst>
                <a:ext uri="{FF2B5EF4-FFF2-40B4-BE49-F238E27FC236}">
                  <a16:creationId xmlns:a16="http://schemas.microsoft.com/office/drawing/2014/main" id="{D2E6BD9E-FDC8-44E4-915A-3AB6EF8C8C21}"/>
                </a:ext>
              </a:extLst>
            </p:cNvPr>
            <p:cNvSpPr/>
            <p:nvPr/>
          </p:nvSpPr>
          <p:spPr>
            <a:xfrm>
              <a:off x="5724525" y="1348525"/>
              <a:ext cx="41825" cy="21600"/>
            </a:xfrm>
            <a:custGeom>
              <a:avLst/>
              <a:gdLst/>
              <a:ahLst/>
              <a:cxnLst/>
              <a:rect l="l" t="t" r="r" b="b"/>
              <a:pathLst>
                <a:path w="1673" h="864" extrusionOk="0">
                  <a:moveTo>
                    <a:pt x="521" y="0"/>
                  </a:moveTo>
                  <a:cubicBezTo>
                    <a:pt x="440" y="0"/>
                    <a:pt x="357" y="8"/>
                    <a:pt x="275" y="23"/>
                  </a:cubicBezTo>
                  <a:cubicBezTo>
                    <a:pt x="92" y="84"/>
                    <a:pt x="1" y="175"/>
                    <a:pt x="1" y="236"/>
                  </a:cubicBezTo>
                  <a:cubicBezTo>
                    <a:pt x="31" y="388"/>
                    <a:pt x="396" y="418"/>
                    <a:pt x="791" y="570"/>
                  </a:cubicBezTo>
                  <a:cubicBezTo>
                    <a:pt x="1126" y="673"/>
                    <a:pt x="1396" y="864"/>
                    <a:pt x="1544" y="864"/>
                  </a:cubicBezTo>
                  <a:cubicBezTo>
                    <a:pt x="1571" y="864"/>
                    <a:pt x="1593" y="858"/>
                    <a:pt x="1612" y="844"/>
                  </a:cubicBezTo>
                  <a:cubicBezTo>
                    <a:pt x="1673" y="814"/>
                    <a:pt x="1642" y="692"/>
                    <a:pt x="1551" y="510"/>
                  </a:cubicBezTo>
                  <a:cubicBezTo>
                    <a:pt x="1299" y="182"/>
                    <a:pt x="921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4;p28">
              <a:extLst>
                <a:ext uri="{FF2B5EF4-FFF2-40B4-BE49-F238E27FC236}">
                  <a16:creationId xmlns:a16="http://schemas.microsoft.com/office/drawing/2014/main" id="{5DCB4836-AFAE-4481-879A-F4E84B39E3AC}"/>
                </a:ext>
              </a:extLst>
            </p:cNvPr>
            <p:cNvSpPr/>
            <p:nvPr/>
          </p:nvSpPr>
          <p:spPr>
            <a:xfrm>
              <a:off x="5492000" y="2423575"/>
              <a:ext cx="83625" cy="79050"/>
            </a:xfrm>
            <a:custGeom>
              <a:avLst/>
              <a:gdLst/>
              <a:ahLst/>
              <a:cxnLst/>
              <a:rect l="l" t="t" r="r" b="b"/>
              <a:pathLst>
                <a:path w="3345" h="3162" extrusionOk="0">
                  <a:moveTo>
                    <a:pt x="1946" y="1"/>
                  </a:moveTo>
                  <a:lnTo>
                    <a:pt x="1" y="669"/>
                  </a:lnTo>
                  <a:lnTo>
                    <a:pt x="609" y="3162"/>
                  </a:lnTo>
                  <a:lnTo>
                    <a:pt x="3162" y="2128"/>
                  </a:lnTo>
                  <a:cubicBezTo>
                    <a:pt x="3344" y="1216"/>
                    <a:pt x="2828" y="305"/>
                    <a:pt x="19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5;p28">
              <a:extLst>
                <a:ext uri="{FF2B5EF4-FFF2-40B4-BE49-F238E27FC236}">
                  <a16:creationId xmlns:a16="http://schemas.microsoft.com/office/drawing/2014/main" id="{233E70B8-2AB4-480E-84E5-A997ACB6CF93}"/>
                </a:ext>
              </a:extLst>
            </p:cNvPr>
            <p:cNvSpPr/>
            <p:nvPr/>
          </p:nvSpPr>
          <p:spPr>
            <a:xfrm>
              <a:off x="5001875" y="2319850"/>
              <a:ext cx="494725" cy="160925"/>
            </a:xfrm>
            <a:custGeom>
              <a:avLst/>
              <a:gdLst/>
              <a:ahLst/>
              <a:cxnLst/>
              <a:rect l="l" t="t" r="r" b="b"/>
              <a:pathLst>
                <a:path w="19789" h="6437" extrusionOk="0">
                  <a:moveTo>
                    <a:pt x="3301" y="1"/>
                  </a:moveTo>
                  <a:cubicBezTo>
                    <a:pt x="2727" y="1"/>
                    <a:pt x="2124" y="43"/>
                    <a:pt x="1490" y="137"/>
                  </a:cubicBezTo>
                  <a:lnTo>
                    <a:pt x="1" y="4150"/>
                  </a:lnTo>
                  <a:cubicBezTo>
                    <a:pt x="1" y="4150"/>
                    <a:pt x="1216" y="4020"/>
                    <a:pt x="2836" y="4020"/>
                  </a:cubicBezTo>
                  <a:cubicBezTo>
                    <a:pt x="4546" y="4020"/>
                    <a:pt x="6705" y="4164"/>
                    <a:pt x="8359" y="4758"/>
                  </a:cubicBezTo>
                  <a:cubicBezTo>
                    <a:pt x="11034" y="5691"/>
                    <a:pt x="14254" y="6436"/>
                    <a:pt x="16296" y="6436"/>
                  </a:cubicBezTo>
                  <a:cubicBezTo>
                    <a:pt x="16714" y="6436"/>
                    <a:pt x="17083" y="6405"/>
                    <a:pt x="17387" y="6338"/>
                  </a:cubicBezTo>
                  <a:cubicBezTo>
                    <a:pt x="18329" y="6095"/>
                    <a:pt x="19180" y="5548"/>
                    <a:pt x="19788" y="4818"/>
                  </a:cubicBezTo>
                  <a:cubicBezTo>
                    <a:pt x="19788" y="4818"/>
                    <a:pt x="14682" y="4180"/>
                    <a:pt x="12250" y="3420"/>
                  </a:cubicBezTo>
                  <a:cubicBezTo>
                    <a:pt x="10812" y="2959"/>
                    <a:pt x="8088" y="1"/>
                    <a:pt x="3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6;p28">
              <a:extLst>
                <a:ext uri="{FF2B5EF4-FFF2-40B4-BE49-F238E27FC236}">
                  <a16:creationId xmlns:a16="http://schemas.microsoft.com/office/drawing/2014/main" id="{D45C6B30-6391-4576-8928-B1745F7CCBFC}"/>
                </a:ext>
              </a:extLst>
            </p:cNvPr>
            <p:cNvSpPr/>
            <p:nvPr/>
          </p:nvSpPr>
          <p:spPr>
            <a:xfrm>
              <a:off x="5419050" y="2438775"/>
              <a:ext cx="101850" cy="80150"/>
            </a:xfrm>
            <a:custGeom>
              <a:avLst/>
              <a:gdLst/>
              <a:ahLst/>
              <a:cxnLst/>
              <a:rect l="l" t="t" r="r" b="b"/>
              <a:pathLst>
                <a:path w="4074" h="3206" extrusionOk="0">
                  <a:moveTo>
                    <a:pt x="3071" y="1"/>
                  </a:moveTo>
                  <a:lnTo>
                    <a:pt x="3132" y="61"/>
                  </a:lnTo>
                  <a:cubicBezTo>
                    <a:pt x="2585" y="92"/>
                    <a:pt x="2037" y="153"/>
                    <a:pt x="1521" y="304"/>
                  </a:cubicBezTo>
                  <a:cubicBezTo>
                    <a:pt x="1004" y="426"/>
                    <a:pt x="518" y="730"/>
                    <a:pt x="183" y="1125"/>
                  </a:cubicBezTo>
                  <a:cubicBezTo>
                    <a:pt x="62" y="1247"/>
                    <a:pt x="1" y="1429"/>
                    <a:pt x="1" y="1612"/>
                  </a:cubicBezTo>
                  <a:cubicBezTo>
                    <a:pt x="31" y="1855"/>
                    <a:pt x="183" y="2037"/>
                    <a:pt x="396" y="2159"/>
                  </a:cubicBezTo>
                  <a:cubicBezTo>
                    <a:pt x="852" y="2584"/>
                    <a:pt x="1399" y="2919"/>
                    <a:pt x="2007" y="3131"/>
                  </a:cubicBezTo>
                  <a:cubicBezTo>
                    <a:pt x="2173" y="3181"/>
                    <a:pt x="2343" y="3206"/>
                    <a:pt x="2512" y="3206"/>
                  </a:cubicBezTo>
                  <a:cubicBezTo>
                    <a:pt x="2964" y="3206"/>
                    <a:pt x="3408" y="3029"/>
                    <a:pt x="3740" y="2675"/>
                  </a:cubicBezTo>
                  <a:cubicBezTo>
                    <a:pt x="4013" y="2250"/>
                    <a:pt x="4074" y="1733"/>
                    <a:pt x="3892" y="1247"/>
                  </a:cubicBezTo>
                  <a:cubicBezTo>
                    <a:pt x="3709" y="760"/>
                    <a:pt x="3436" y="335"/>
                    <a:pt x="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7;p28">
              <a:extLst>
                <a:ext uri="{FF2B5EF4-FFF2-40B4-BE49-F238E27FC236}">
                  <a16:creationId xmlns:a16="http://schemas.microsoft.com/office/drawing/2014/main" id="{7BF778F1-C622-4F5F-A0A9-14DF01FA7176}"/>
                </a:ext>
              </a:extLst>
            </p:cNvPr>
            <p:cNvSpPr/>
            <p:nvPr/>
          </p:nvSpPr>
          <p:spPr>
            <a:xfrm>
              <a:off x="5423625" y="2442250"/>
              <a:ext cx="96525" cy="75875"/>
            </a:xfrm>
            <a:custGeom>
              <a:avLst/>
              <a:gdLst/>
              <a:ahLst/>
              <a:cxnLst/>
              <a:rect l="l" t="t" r="r" b="b"/>
              <a:pathLst>
                <a:path w="3861" h="3035" extrusionOk="0">
                  <a:moveTo>
                    <a:pt x="1795" y="0"/>
                  </a:moveTo>
                  <a:cubicBezTo>
                    <a:pt x="1493" y="0"/>
                    <a:pt x="1196" y="54"/>
                    <a:pt x="912" y="135"/>
                  </a:cubicBezTo>
                  <a:cubicBezTo>
                    <a:pt x="608" y="226"/>
                    <a:pt x="365" y="409"/>
                    <a:pt x="152" y="621"/>
                  </a:cubicBezTo>
                  <a:cubicBezTo>
                    <a:pt x="61" y="713"/>
                    <a:pt x="31" y="804"/>
                    <a:pt x="0" y="925"/>
                  </a:cubicBezTo>
                  <a:cubicBezTo>
                    <a:pt x="31" y="834"/>
                    <a:pt x="91" y="743"/>
                    <a:pt x="152" y="652"/>
                  </a:cubicBezTo>
                  <a:cubicBezTo>
                    <a:pt x="365" y="439"/>
                    <a:pt x="639" y="287"/>
                    <a:pt x="912" y="196"/>
                  </a:cubicBezTo>
                  <a:cubicBezTo>
                    <a:pt x="1196" y="115"/>
                    <a:pt x="1493" y="74"/>
                    <a:pt x="1786" y="74"/>
                  </a:cubicBezTo>
                  <a:cubicBezTo>
                    <a:pt x="1932" y="74"/>
                    <a:pt x="2077" y="84"/>
                    <a:pt x="2219" y="105"/>
                  </a:cubicBezTo>
                  <a:cubicBezTo>
                    <a:pt x="2766" y="196"/>
                    <a:pt x="3253" y="500"/>
                    <a:pt x="3526" y="956"/>
                  </a:cubicBezTo>
                  <a:cubicBezTo>
                    <a:pt x="3830" y="1442"/>
                    <a:pt x="3830" y="2050"/>
                    <a:pt x="3465" y="2476"/>
                  </a:cubicBezTo>
                  <a:cubicBezTo>
                    <a:pt x="3253" y="2794"/>
                    <a:pt x="2879" y="2973"/>
                    <a:pt x="2504" y="2973"/>
                  </a:cubicBezTo>
                  <a:cubicBezTo>
                    <a:pt x="2449" y="2973"/>
                    <a:pt x="2395" y="2970"/>
                    <a:pt x="2341" y="2962"/>
                  </a:cubicBezTo>
                  <a:cubicBezTo>
                    <a:pt x="2037" y="2931"/>
                    <a:pt x="1733" y="2871"/>
                    <a:pt x="1459" y="2780"/>
                  </a:cubicBezTo>
                  <a:lnTo>
                    <a:pt x="1247" y="2688"/>
                  </a:lnTo>
                  <a:lnTo>
                    <a:pt x="1155" y="2658"/>
                  </a:lnTo>
                  <a:lnTo>
                    <a:pt x="1155" y="2658"/>
                  </a:lnTo>
                  <a:cubicBezTo>
                    <a:pt x="1186" y="2688"/>
                    <a:pt x="1186" y="2688"/>
                    <a:pt x="1216" y="2719"/>
                  </a:cubicBezTo>
                  <a:cubicBezTo>
                    <a:pt x="1277" y="2719"/>
                    <a:pt x="1368" y="2780"/>
                    <a:pt x="1459" y="2810"/>
                  </a:cubicBezTo>
                  <a:cubicBezTo>
                    <a:pt x="1733" y="2931"/>
                    <a:pt x="2037" y="2992"/>
                    <a:pt x="2341" y="3023"/>
                  </a:cubicBezTo>
                  <a:cubicBezTo>
                    <a:pt x="2398" y="3031"/>
                    <a:pt x="2455" y="3035"/>
                    <a:pt x="2512" y="3035"/>
                  </a:cubicBezTo>
                  <a:cubicBezTo>
                    <a:pt x="2668" y="3035"/>
                    <a:pt x="2823" y="3006"/>
                    <a:pt x="2979" y="2962"/>
                  </a:cubicBezTo>
                  <a:cubicBezTo>
                    <a:pt x="3192" y="2871"/>
                    <a:pt x="3405" y="2719"/>
                    <a:pt x="3557" y="2506"/>
                  </a:cubicBezTo>
                  <a:cubicBezTo>
                    <a:pt x="3709" y="2293"/>
                    <a:pt x="3830" y="2050"/>
                    <a:pt x="3830" y="1746"/>
                  </a:cubicBezTo>
                  <a:cubicBezTo>
                    <a:pt x="3861" y="1473"/>
                    <a:pt x="3769" y="1169"/>
                    <a:pt x="3617" y="925"/>
                  </a:cubicBezTo>
                  <a:cubicBezTo>
                    <a:pt x="3313" y="439"/>
                    <a:pt x="2827" y="135"/>
                    <a:pt x="2250" y="44"/>
                  </a:cubicBezTo>
                  <a:cubicBezTo>
                    <a:pt x="2098" y="14"/>
                    <a:pt x="1946" y="0"/>
                    <a:pt x="17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8;p28">
              <a:extLst>
                <a:ext uri="{FF2B5EF4-FFF2-40B4-BE49-F238E27FC236}">
                  <a16:creationId xmlns:a16="http://schemas.microsoft.com/office/drawing/2014/main" id="{681D3ADD-0BFD-4C8B-9BD1-597B0ECC4BA9}"/>
                </a:ext>
              </a:extLst>
            </p:cNvPr>
            <p:cNvSpPr/>
            <p:nvPr/>
          </p:nvSpPr>
          <p:spPr>
            <a:xfrm>
              <a:off x="5433500" y="2456250"/>
              <a:ext cx="16750" cy="11425"/>
            </a:xfrm>
            <a:custGeom>
              <a:avLst/>
              <a:gdLst/>
              <a:ahLst/>
              <a:cxnLst/>
              <a:rect l="l" t="t" r="r" b="b"/>
              <a:pathLst>
                <a:path w="670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31"/>
                    <a:pt x="244" y="122"/>
                    <a:pt x="365" y="183"/>
                  </a:cubicBezTo>
                  <a:cubicBezTo>
                    <a:pt x="487" y="274"/>
                    <a:pt x="578" y="365"/>
                    <a:pt x="669" y="457"/>
                  </a:cubicBezTo>
                  <a:cubicBezTo>
                    <a:pt x="517" y="213"/>
                    <a:pt x="274" y="3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9;p28">
              <a:extLst>
                <a:ext uri="{FF2B5EF4-FFF2-40B4-BE49-F238E27FC236}">
                  <a16:creationId xmlns:a16="http://schemas.microsoft.com/office/drawing/2014/main" id="{C2393CAC-8D2E-48DF-82FF-815115914507}"/>
                </a:ext>
              </a:extLst>
            </p:cNvPr>
            <p:cNvSpPr/>
            <p:nvPr/>
          </p:nvSpPr>
          <p:spPr>
            <a:xfrm>
              <a:off x="5457050" y="2456250"/>
              <a:ext cx="14475" cy="12175"/>
            </a:xfrm>
            <a:custGeom>
              <a:avLst/>
              <a:gdLst/>
              <a:ahLst/>
              <a:cxnLst/>
              <a:rect l="l" t="t" r="r" b="b"/>
              <a:pathLst>
                <a:path w="579" h="487" extrusionOk="0">
                  <a:moveTo>
                    <a:pt x="1" y="1"/>
                  </a:moveTo>
                  <a:cubicBezTo>
                    <a:pt x="1" y="31"/>
                    <a:pt x="122" y="92"/>
                    <a:pt x="305" y="244"/>
                  </a:cubicBezTo>
                  <a:cubicBezTo>
                    <a:pt x="457" y="365"/>
                    <a:pt x="578" y="487"/>
                    <a:pt x="578" y="487"/>
                  </a:cubicBezTo>
                  <a:cubicBezTo>
                    <a:pt x="517" y="365"/>
                    <a:pt x="426" y="274"/>
                    <a:pt x="335" y="213"/>
                  </a:cubicBezTo>
                  <a:cubicBezTo>
                    <a:pt x="213" y="122"/>
                    <a:pt x="122" y="6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10;p28">
              <a:extLst>
                <a:ext uri="{FF2B5EF4-FFF2-40B4-BE49-F238E27FC236}">
                  <a16:creationId xmlns:a16="http://schemas.microsoft.com/office/drawing/2014/main" id="{1A018492-B886-4152-8719-97EE03406825}"/>
                </a:ext>
              </a:extLst>
            </p:cNvPr>
            <p:cNvSpPr/>
            <p:nvPr/>
          </p:nvSpPr>
          <p:spPr>
            <a:xfrm>
              <a:off x="5458575" y="2481325"/>
              <a:ext cx="21300" cy="31950"/>
            </a:xfrm>
            <a:custGeom>
              <a:avLst/>
              <a:gdLst/>
              <a:ahLst/>
              <a:cxnLst/>
              <a:rect l="l" t="t" r="r" b="b"/>
              <a:pathLst>
                <a:path w="852" h="1278" extrusionOk="0">
                  <a:moveTo>
                    <a:pt x="0" y="1"/>
                  </a:moveTo>
                  <a:cubicBezTo>
                    <a:pt x="1" y="1"/>
                    <a:pt x="61" y="62"/>
                    <a:pt x="183" y="153"/>
                  </a:cubicBezTo>
                  <a:cubicBezTo>
                    <a:pt x="304" y="244"/>
                    <a:pt x="456" y="396"/>
                    <a:pt x="548" y="548"/>
                  </a:cubicBezTo>
                  <a:cubicBezTo>
                    <a:pt x="639" y="700"/>
                    <a:pt x="730" y="852"/>
                    <a:pt x="791" y="1034"/>
                  </a:cubicBezTo>
                  <a:cubicBezTo>
                    <a:pt x="760" y="852"/>
                    <a:pt x="669" y="669"/>
                    <a:pt x="578" y="517"/>
                  </a:cubicBezTo>
                  <a:cubicBezTo>
                    <a:pt x="456" y="365"/>
                    <a:pt x="335" y="244"/>
                    <a:pt x="183" y="122"/>
                  </a:cubicBezTo>
                  <a:cubicBezTo>
                    <a:pt x="122" y="61"/>
                    <a:pt x="61" y="31"/>
                    <a:pt x="0" y="1"/>
                  </a:cubicBezTo>
                  <a:close/>
                  <a:moveTo>
                    <a:pt x="791" y="1034"/>
                  </a:moveTo>
                  <a:lnTo>
                    <a:pt x="791" y="1034"/>
                  </a:lnTo>
                  <a:cubicBezTo>
                    <a:pt x="821" y="1186"/>
                    <a:pt x="852" y="1277"/>
                    <a:pt x="852" y="1277"/>
                  </a:cubicBezTo>
                  <a:cubicBezTo>
                    <a:pt x="852" y="1186"/>
                    <a:pt x="821" y="1095"/>
                    <a:pt x="791" y="10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11;p28">
              <a:extLst>
                <a:ext uri="{FF2B5EF4-FFF2-40B4-BE49-F238E27FC236}">
                  <a16:creationId xmlns:a16="http://schemas.microsoft.com/office/drawing/2014/main" id="{5A9F87EC-2046-49BA-87CE-BB06FAF7DA94}"/>
                </a:ext>
              </a:extLst>
            </p:cNvPr>
            <p:cNvSpPr/>
            <p:nvPr/>
          </p:nvSpPr>
          <p:spPr>
            <a:xfrm>
              <a:off x="5494300" y="2460050"/>
              <a:ext cx="7625" cy="36500"/>
            </a:xfrm>
            <a:custGeom>
              <a:avLst/>
              <a:gdLst/>
              <a:ahLst/>
              <a:cxnLst/>
              <a:rect l="l" t="t" r="r" b="b"/>
              <a:pathLst>
                <a:path w="305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0" y="61"/>
                    <a:pt x="61" y="183"/>
                  </a:cubicBezTo>
                  <a:cubicBezTo>
                    <a:pt x="152" y="365"/>
                    <a:pt x="182" y="517"/>
                    <a:pt x="213" y="700"/>
                  </a:cubicBezTo>
                  <a:cubicBezTo>
                    <a:pt x="243" y="882"/>
                    <a:pt x="274" y="1064"/>
                    <a:pt x="274" y="1216"/>
                  </a:cubicBezTo>
                  <a:cubicBezTo>
                    <a:pt x="243" y="1308"/>
                    <a:pt x="243" y="1368"/>
                    <a:pt x="274" y="1460"/>
                  </a:cubicBezTo>
                  <a:cubicBezTo>
                    <a:pt x="274" y="1429"/>
                    <a:pt x="274" y="1399"/>
                    <a:pt x="304" y="1399"/>
                  </a:cubicBezTo>
                  <a:cubicBezTo>
                    <a:pt x="304" y="1338"/>
                    <a:pt x="304" y="1277"/>
                    <a:pt x="304" y="1216"/>
                  </a:cubicBezTo>
                  <a:cubicBezTo>
                    <a:pt x="304" y="1064"/>
                    <a:pt x="304" y="882"/>
                    <a:pt x="274" y="700"/>
                  </a:cubicBezTo>
                  <a:cubicBezTo>
                    <a:pt x="243" y="517"/>
                    <a:pt x="182" y="335"/>
                    <a:pt x="91" y="183"/>
                  </a:cubicBezTo>
                  <a:cubicBezTo>
                    <a:pt x="91" y="122"/>
                    <a:pt x="61" y="92"/>
                    <a:pt x="30" y="3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12;p28">
              <a:extLst>
                <a:ext uri="{FF2B5EF4-FFF2-40B4-BE49-F238E27FC236}">
                  <a16:creationId xmlns:a16="http://schemas.microsoft.com/office/drawing/2014/main" id="{09501CFD-2EB4-4084-9E7B-4859526291ED}"/>
                </a:ext>
              </a:extLst>
            </p:cNvPr>
            <p:cNvSpPr/>
            <p:nvPr/>
          </p:nvSpPr>
          <p:spPr>
            <a:xfrm>
              <a:off x="5448700" y="2457025"/>
              <a:ext cx="52450" cy="37250"/>
            </a:xfrm>
            <a:custGeom>
              <a:avLst/>
              <a:gdLst/>
              <a:ahLst/>
              <a:cxnLst/>
              <a:rect l="l" t="t" r="r" b="b"/>
              <a:pathLst>
                <a:path w="2098" h="1490" extrusionOk="0">
                  <a:moveTo>
                    <a:pt x="2098" y="0"/>
                  </a:moveTo>
                  <a:cubicBezTo>
                    <a:pt x="1976" y="0"/>
                    <a:pt x="1854" y="30"/>
                    <a:pt x="1733" y="91"/>
                  </a:cubicBezTo>
                  <a:cubicBezTo>
                    <a:pt x="1125" y="304"/>
                    <a:pt x="608" y="669"/>
                    <a:pt x="213" y="1155"/>
                  </a:cubicBezTo>
                  <a:cubicBezTo>
                    <a:pt x="122" y="1246"/>
                    <a:pt x="61" y="1368"/>
                    <a:pt x="0" y="1489"/>
                  </a:cubicBezTo>
                  <a:cubicBezTo>
                    <a:pt x="517" y="790"/>
                    <a:pt x="1247" y="274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13;p28">
              <a:extLst>
                <a:ext uri="{FF2B5EF4-FFF2-40B4-BE49-F238E27FC236}">
                  <a16:creationId xmlns:a16="http://schemas.microsoft.com/office/drawing/2014/main" id="{FDD112EC-5D04-4AC3-BC95-27F101615C1C}"/>
                </a:ext>
              </a:extLst>
            </p:cNvPr>
            <p:cNvSpPr/>
            <p:nvPr/>
          </p:nvSpPr>
          <p:spPr>
            <a:xfrm>
              <a:off x="5444125" y="2446375"/>
              <a:ext cx="25125" cy="45625"/>
            </a:xfrm>
            <a:custGeom>
              <a:avLst/>
              <a:gdLst/>
              <a:ahLst/>
              <a:cxnLst/>
              <a:rect l="l" t="t" r="r" b="b"/>
              <a:pathLst>
                <a:path w="1005" h="1825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913" y="31"/>
                    <a:pt x="822" y="92"/>
                    <a:pt x="730" y="152"/>
                  </a:cubicBezTo>
                  <a:cubicBezTo>
                    <a:pt x="548" y="335"/>
                    <a:pt x="366" y="517"/>
                    <a:pt x="244" y="760"/>
                  </a:cubicBezTo>
                  <a:cubicBezTo>
                    <a:pt x="123" y="973"/>
                    <a:pt x="31" y="1247"/>
                    <a:pt x="31" y="1490"/>
                  </a:cubicBezTo>
                  <a:cubicBezTo>
                    <a:pt x="1" y="1611"/>
                    <a:pt x="1" y="1703"/>
                    <a:pt x="31" y="1824"/>
                  </a:cubicBezTo>
                  <a:cubicBezTo>
                    <a:pt x="31" y="1459"/>
                    <a:pt x="153" y="1125"/>
                    <a:pt x="305" y="791"/>
                  </a:cubicBezTo>
                  <a:cubicBezTo>
                    <a:pt x="487" y="487"/>
                    <a:pt x="700" y="213"/>
                    <a:pt x="1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14;p28">
              <a:extLst>
                <a:ext uri="{FF2B5EF4-FFF2-40B4-BE49-F238E27FC236}">
                  <a16:creationId xmlns:a16="http://schemas.microsoft.com/office/drawing/2014/main" id="{85AEF102-31C8-4694-A896-EA5C8FEF2B90}"/>
                </a:ext>
              </a:extLst>
            </p:cNvPr>
            <p:cNvSpPr/>
            <p:nvPr/>
          </p:nvSpPr>
          <p:spPr>
            <a:xfrm>
              <a:off x="5466925" y="2474500"/>
              <a:ext cx="38025" cy="38775"/>
            </a:xfrm>
            <a:custGeom>
              <a:avLst/>
              <a:gdLst/>
              <a:ahLst/>
              <a:cxnLst/>
              <a:rect l="l" t="t" r="r" b="b"/>
              <a:pathLst>
                <a:path w="1521" h="155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31"/>
                    <a:pt x="487" y="243"/>
                    <a:pt x="943" y="608"/>
                  </a:cubicBezTo>
                  <a:cubicBezTo>
                    <a:pt x="1156" y="790"/>
                    <a:pt x="1308" y="1003"/>
                    <a:pt x="1399" y="1216"/>
                  </a:cubicBezTo>
                  <a:cubicBezTo>
                    <a:pt x="1490" y="1398"/>
                    <a:pt x="1490" y="1550"/>
                    <a:pt x="1490" y="1550"/>
                  </a:cubicBezTo>
                  <a:cubicBezTo>
                    <a:pt x="1521" y="1429"/>
                    <a:pt x="1490" y="1307"/>
                    <a:pt x="1460" y="1216"/>
                  </a:cubicBezTo>
                  <a:cubicBezTo>
                    <a:pt x="1369" y="942"/>
                    <a:pt x="1217" y="730"/>
                    <a:pt x="1004" y="547"/>
                  </a:cubicBezTo>
                  <a:cubicBezTo>
                    <a:pt x="791" y="395"/>
                    <a:pt x="578" y="243"/>
                    <a:pt x="335" y="122"/>
                  </a:cubicBezTo>
                  <a:cubicBezTo>
                    <a:pt x="244" y="61"/>
                    <a:pt x="153" y="3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15;p28">
              <a:extLst>
                <a:ext uri="{FF2B5EF4-FFF2-40B4-BE49-F238E27FC236}">
                  <a16:creationId xmlns:a16="http://schemas.microsoft.com/office/drawing/2014/main" id="{65528282-6DFF-460F-A4EC-67AEA938847D}"/>
                </a:ext>
              </a:extLst>
            </p:cNvPr>
            <p:cNvSpPr/>
            <p:nvPr/>
          </p:nvSpPr>
          <p:spPr>
            <a:xfrm>
              <a:off x="4933500" y="2416950"/>
              <a:ext cx="300925" cy="67450"/>
            </a:xfrm>
            <a:custGeom>
              <a:avLst/>
              <a:gdLst/>
              <a:ahLst/>
              <a:cxnLst/>
              <a:rect l="l" t="t" r="r" b="b"/>
              <a:pathLst>
                <a:path w="12037" h="2698" extrusionOk="0">
                  <a:moveTo>
                    <a:pt x="5000" y="0"/>
                  </a:moveTo>
                  <a:cubicBezTo>
                    <a:pt x="4348" y="0"/>
                    <a:pt x="3692" y="74"/>
                    <a:pt x="3070" y="235"/>
                  </a:cubicBezTo>
                  <a:cubicBezTo>
                    <a:pt x="2401" y="418"/>
                    <a:pt x="1763" y="752"/>
                    <a:pt x="1216" y="1208"/>
                  </a:cubicBezTo>
                  <a:cubicBezTo>
                    <a:pt x="851" y="1512"/>
                    <a:pt x="517" y="1846"/>
                    <a:pt x="274" y="2241"/>
                  </a:cubicBezTo>
                  <a:cubicBezTo>
                    <a:pt x="152" y="2363"/>
                    <a:pt x="61" y="2515"/>
                    <a:pt x="0" y="2697"/>
                  </a:cubicBezTo>
                  <a:cubicBezTo>
                    <a:pt x="365" y="2181"/>
                    <a:pt x="821" y="1694"/>
                    <a:pt x="1307" y="1299"/>
                  </a:cubicBezTo>
                  <a:cubicBezTo>
                    <a:pt x="1854" y="904"/>
                    <a:pt x="2462" y="600"/>
                    <a:pt x="3100" y="418"/>
                  </a:cubicBezTo>
                  <a:cubicBezTo>
                    <a:pt x="3722" y="256"/>
                    <a:pt x="4361" y="182"/>
                    <a:pt x="4991" y="182"/>
                  </a:cubicBezTo>
                  <a:cubicBezTo>
                    <a:pt x="5193" y="182"/>
                    <a:pt x="5394" y="190"/>
                    <a:pt x="5593" y="205"/>
                  </a:cubicBezTo>
                  <a:cubicBezTo>
                    <a:pt x="7143" y="266"/>
                    <a:pt x="8663" y="448"/>
                    <a:pt x="10152" y="752"/>
                  </a:cubicBezTo>
                  <a:cubicBezTo>
                    <a:pt x="10730" y="843"/>
                    <a:pt x="11216" y="965"/>
                    <a:pt x="11520" y="1026"/>
                  </a:cubicBezTo>
                  <a:cubicBezTo>
                    <a:pt x="11702" y="1086"/>
                    <a:pt x="11854" y="1117"/>
                    <a:pt x="12037" y="1117"/>
                  </a:cubicBezTo>
                  <a:cubicBezTo>
                    <a:pt x="11885" y="1056"/>
                    <a:pt x="11733" y="995"/>
                    <a:pt x="11550" y="965"/>
                  </a:cubicBezTo>
                  <a:cubicBezTo>
                    <a:pt x="11246" y="874"/>
                    <a:pt x="10791" y="722"/>
                    <a:pt x="10213" y="600"/>
                  </a:cubicBezTo>
                  <a:cubicBezTo>
                    <a:pt x="8693" y="266"/>
                    <a:pt x="7173" y="83"/>
                    <a:pt x="5623" y="22"/>
                  </a:cubicBezTo>
                  <a:cubicBezTo>
                    <a:pt x="5417" y="8"/>
                    <a:pt x="5208" y="0"/>
                    <a:pt x="50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16;p28">
              <a:extLst>
                <a:ext uri="{FF2B5EF4-FFF2-40B4-BE49-F238E27FC236}">
                  <a16:creationId xmlns:a16="http://schemas.microsoft.com/office/drawing/2014/main" id="{56DD1271-D4AE-49BD-AEA9-A6A5409686D7}"/>
                </a:ext>
              </a:extLst>
            </p:cNvPr>
            <p:cNvSpPr/>
            <p:nvPr/>
          </p:nvSpPr>
          <p:spPr>
            <a:xfrm>
              <a:off x="4289850" y="2289025"/>
              <a:ext cx="645950" cy="299550"/>
            </a:xfrm>
            <a:custGeom>
              <a:avLst/>
              <a:gdLst/>
              <a:ahLst/>
              <a:cxnLst/>
              <a:rect l="l" t="t" r="r" b="b"/>
              <a:pathLst>
                <a:path w="25838" h="11982" extrusionOk="0">
                  <a:moveTo>
                    <a:pt x="3245" y="1"/>
                  </a:moveTo>
                  <a:cubicBezTo>
                    <a:pt x="2510" y="1"/>
                    <a:pt x="1779" y="143"/>
                    <a:pt x="1095" y="428"/>
                  </a:cubicBezTo>
                  <a:cubicBezTo>
                    <a:pt x="822" y="550"/>
                    <a:pt x="548" y="702"/>
                    <a:pt x="274" y="884"/>
                  </a:cubicBezTo>
                  <a:cubicBezTo>
                    <a:pt x="183" y="945"/>
                    <a:pt x="92" y="1006"/>
                    <a:pt x="1" y="1097"/>
                  </a:cubicBezTo>
                  <a:cubicBezTo>
                    <a:pt x="366" y="854"/>
                    <a:pt x="730" y="671"/>
                    <a:pt x="1126" y="489"/>
                  </a:cubicBezTo>
                  <a:cubicBezTo>
                    <a:pt x="1746" y="241"/>
                    <a:pt x="2408" y="117"/>
                    <a:pt x="3075" y="117"/>
                  </a:cubicBezTo>
                  <a:cubicBezTo>
                    <a:pt x="3552" y="117"/>
                    <a:pt x="4031" y="180"/>
                    <a:pt x="4499" y="307"/>
                  </a:cubicBezTo>
                  <a:cubicBezTo>
                    <a:pt x="5259" y="489"/>
                    <a:pt x="5989" y="854"/>
                    <a:pt x="6566" y="1401"/>
                  </a:cubicBezTo>
                  <a:cubicBezTo>
                    <a:pt x="7235" y="2009"/>
                    <a:pt x="7843" y="2708"/>
                    <a:pt x="8329" y="3468"/>
                  </a:cubicBezTo>
                  <a:cubicBezTo>
                    <a:pt x="8907" y="4319"/>
                    <a:pt x="9515" y="5139"/>
                    <a:pt x="10153" y="5930"/>
                  </a:cubicBezTo>
                  <a:cubicBezTo>
                    <a:pt x="10852" y="6781"/>
                    <a:pt x="11642" y="7571"/>
                    <a:pt x="12463" y="8270"/>
                  </a:cubicBezTo>
                  <a:cubicBezTo>
                    <a:pt x="14165" y="9760"/>
                    <a:pt x="15989" y="10945"/>
                    <a:pt x="17874" y="11553"/>
                  </a:cubicBezTo>
                  <a:cubicBezTo>
                    <a:pt x="18755" y="11826"/>
                    <a:pt x="19667" y="11978"/>
                    <a:pt x="20609" y="11978"/>
                  </a:cubicBezTo>
                  <a:cubicBezTo>
                    <a:pt x="20661" y="11980"/>
                    <a:pt x="20712" y="11981"/>
                    <a:pt x="20763" y="11981"/>
                  </a:cubicBezTo>
                  <a:cubicBezTo>
                    <a:pt x="21529" y="11981"/>
                    <a:pt x="22266" y="11769"/>
                    <a:pt x="22950" y="11371"/>
                  </a:cubicBezTo>
                  <a:cubicBezTo>
                    <a:pt x="23497" y="11006"/>
                    <a:pt x="23983" y="10519"/>
                    <a:pt x="24348" y="9972"/>
                  </a:cubicBezTo>
                  <a:cubicBezTo>
                    <a:pt x="24713" y="9486"/>
                    <a:pt x="24986" y="9091"/>
                    <a:pt x="25199" y="8726"/>
                  </a:cubicBezTo>
                  <a:lnTo>
                    <a:pt x="25685" y="7936"/>
                  </a:lnTo>
                  <a:cubicBezTo>
                    <a:pt x="25746" y="7845"/>
                    <a:pt x="25807" y="7723"/>
                    <a:pt x="25837" y="7632"/>
                  </a:cubicBezTo>
                  <a:lnTo>
                    <a:pt x="25837" y="7632"/>
                  </a:lnTo>
                  <a:cubicBezTo>
                    <a:pt x="25776" y="7723"/>
                    <a:pt x="25716" y="7814"/>
                    <a:pt x="25655" y="7905"/>
                  </a:cubicBezTo>
                  <a:lnTo>
                    <a:pt x="25138" y="8696"/>
                  </a:lnTo>
                  <a:cubicBezTo>
                    <a:pt x="24895" y="9030"/>
                    <a:pt x="24621" y="9456"/>
                    <a:pt x="24287" y="9912"/>
                  </a:cubicBezTo>
                  <a:cubicBezTo>
                    <a:pt x="23892" y="10459"/>
                    <a:pt x="23406" y="10915"/>
                    <a:pt x="22858" y="11249"/>
                  </a:cubicBezTo>
                  <a:cubicBezTo>
                    <a:pt x="22232" y="11619"/>
                    <a:pt x="21499" y="11829"/>
                    <a:pt x="20759" y="11829"/>
                  </a:cubicBezTo>
                  <a:cubicBezTo>
                    <a:pt x="20709" y="11829"/>
                    <a:pt x="20659" y="11828"/>
                    <a:pt x="20609" y="11826"/>
                  </a:cubicBezTo>
                  <a:cubicBezTo>
                    <a:pt x="19697" y="11826"/>
                    <a:pt x="18785" y="11675"/>
                    <a:pt x="17904" y="11371"/>
                  </a:cubicBezTo>
                  <a:cubicBezTo>
                    <a:pt x="16080" y="10793"/>
                    <a:pt x="14287" y="9577"/>
                    <a:pt x="12585" y="8118"/>
                  </a:cubicBezTo>
                  <a:cubicBezTo>
                    <a:pt x="11794" y="7419"/>
                    <a:pt x="11035" y="6629"/>
                    <a:pt x="10305" y="5808"/>
                  </a:cubicBezTo>
                  <a:cubicBezTo>
                    <a:pt x="9667" y="5018"/>
                    <a:pt x="9059" y="4228"/>
                    <a:pt x="8512" y="3377"/>
                  </a:cubicBezTo>
                  <a:cubicBezTo>
                    <a:pt x="7995" y="2586"/>
                    <a:pt x="7387" y="1887"/>
                    <a:pt x="6688" y="1279"/>
                  </a:cubicBezTo>
                  <a:cubicBezTo>
                    <a:pt x="6080" y="732"/>
                    <a:pt x="5351" y="337"/>
                    <a:pt x="4560" y="155"/>
                  </a:cubicBezTo>
                  <a:cubicBezTo>
                    <a:pt x="4127" y="52"/>
                    <a:pt x="3685" y="1"/>
                    <a:pt x="3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17;p28">
              <a:extLst>
                <a:ext uri="{FF2B5EF4-FFF2-40B4-BE49-F238E27FC236}">
                  <a16:creationId xmlns:a16="http://schemas.microsoft.com/office/drawing/2014/main" id="{1FCEFCB8-177B-49A8-9C3B-5B8B3D36A11E}"/>
                </a:ext>
              </a:extLst>
            </p:cNvPr>
            <p:cNvSpPr/>
            <p:nvPr/>
          </p:nvSpPr>
          <p:spPr>
            <a:xfrm>
              <a:off x="4371175" y="2231775"/>
              <a:ext cx="155800" cy="59600"/>
            </a:xfrm>
            <a:custGeom>
              <a:avLst/>
              <a:gdLst/>
              <a:ahLst/>
              <a:cxnLst/>
              <a:rect l="l" t="t" r="r" b="b"/>
              <a:pathLst>
                <a:path w="6232" h="2384" extrusionOk="0">
                  <a:moveTo>
                    <a:pt x="5938" y="0"/>
                  </a:moveTo>
                  <a:cubicBezTo>
                    <a:pt x="5701" y="0"/>
                    <a:pt x="5465" y="22"/>
                    <a:pt x="5228" y="43"/>
                  </a:cubicBezTo>
                  <a:cubicBezTo>
                    <a:pt x="3617" y="195"/>
                    <a:pt x="2067" y="803"/>
                    <a:pt x="760" y="1745"/>
                  </a:cubicBezTo>
                  <a:cubicBezTo>
                    <a:pt x="487" y="1958"/>
                    <a:pt x="243" y="2171"/>
                    <a:pt x="0" y="2384"/>
                  </a:cubicBezTo>
                  <a:lnTo>
                    <a:pt x="213" y="2232"/>
                  </a:lnTo>
                  <a:cubicBezTo>
                    <a:pt x="335" y="2110"/>
                    <a:pt x="547" y="1958"/>
                    <a:pt x="791" y="1776"/>
                  </a:cubicBezTo>
                  <a:cubicBezTo>
                    <a:pt x="2098" y="834"/>
                    <a:pt x="3617" y="256"/>
                    <a:pt x="5228" y="74"/>
                  </a:cubicBezTo>
                  <a:cubicBezTo>
                    <a:pt x="5532" y="43"/>
                    <a:pt x="5775" y="13"/>
                    <a:pt x="5958" y="13"/>
                  </a:cubicBezTo>
                  <a:lnTo>
                    <a:pt x="6231" y="13"/>
                  </a:lnTo>
                  <a:cubicBezTo>
                    <a:pt x="6133" y="4"/>
                    <a:pt x="6035" y="0"/>
                    <a:pt x="593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18;p28">
              <a:extLst>
                <a:ext uri="{FF2B5EF4-FFF2-40B4-BE49-F238E27FC236}">
                  <a16:creationId xmlns:a16="http://schemas.microsoft.com/office/drawing/2014/main" id="{DFA8D8CE-BF15-42D9-BEA3-9BD55424D2F0}"/>
                </a:ext>
              </a:extLst>
            </p:cNvPr>
            <p:cNvSpPr/>
            <p:nvPr/>
          </p:nvSpPr>
          <p:spPr>
            <a:xfrm>
              <a:off x="4520875" y="2324025"/>
              <a:ext cx="158075" cy="76025"/>
            </a:xfrm>
            <a:custGeom>
              <a:avLst/>
              <a:gdLst/>
              <a:ahLst/>
              <a:cxnLst/>
              <a:rect l="l" t="t" r="r" b="b"/>
              <a:pathLst>
                <a:path w="6323" h="3041" extrusionOk="0">
                  <a:moveTo>
                    <a:pt x="6322" y="1"/>
                  </a:moveTo>
                  <a:lnTo>
                    <a:pt x="6322" y="1"/>
                  </a:lnTo>
                  <a:cubicBezTo>
                    <a:pt x="5988" y="31"/>
                    <a:pt x="5623" y="92"/>
                    <a:pt x="5289" y="153"/>
                  </a:cubicBezTo>
                  <a:cubicBezTo>
                    <a:pt x="4468" y="305"/>
                    <a:pt x="3648" y="578"/>
                    <a:pt x="2888" y="943"/>
                  </a:cubicBezTo>
                  <a:cubicBezTo>
                    <a:pt x="2128" y="1308"/>
                    <a:pt x="1398" y="1764"/>
                    <a:pt x="760" y="2311"/>
                  </a:cubicBezTo>
                  <a:cubicBezTo>
                    <a:pt x="487" y="2554"/>
                    <a:pt x="243" y="2797"/>
                    <a:pt x="0" y="3040"/>
                  </a:cubicBezTo>
                  <a:lnTo>
                    <a:pt x="213" y="2858"/>
                  </a:lnTo>
                  <a:cubicBezTo>
                    <a:pt x="335" y="2736"/>
                    <a:pt x="547" y="2554"/>
                    <a:pt x="790" y="2341"/>
                  </a:cubicBezTo>
                  <a:cubicBezTo>
                    <a:pt x="1429" y="1794"/>
                    <a:pt x="2158" y="1338"/>
                    <a:pt x="2918" y="973"/>
                  </a:cubicBezTo>
                  <a:cubicBezTo>
                    <a:pt x="3678" y="609"/>
                    <a:pt x="4468" y="335"/>
                    <a:pt x="5289" y="183"/>
                  </a:cubicBezTo>
                  <a:cubicBezTo>
                    <a:pt x="5623" y="122"/>
                    <a:pt x="5867" y="62"/>
                    <a:pt x="6049" y="31"/>
                  </a:cubicBezTo>
                  <a:lnTo>
                    <a:pt x="63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19;p28">
              <a:extLst>
                <a:ext uri="{FF2B5EF4-FFF2-40B4-BE49-F238E27FC236}">
                  <a16:creationId xmlns:a16="http://schemas.microsoft.com/office/drawing/2014/main" id="{54D6A680-13EF-4D4E-9E01-33DB42510719}"/>
                </a:ext>
              </a:extLst>
            </p:cNvPr>
            <p:cNvSpPr/>
            <p:nvPr/>
          </p:nvSpPr>
          <p:spPr>
            <a:xfrm>
              <a:off x="4672075" y="2375700"/>
              <a:ext cx="78300" cy="164925"/>
            </a:xfrm>
            <a:custGeom>
              <a:avLst/>
              <a:gdLst/>
              <a:ahLst/>
              <a:cxnLst/>
              <a:rect l="l" t="t" r="r" b="b"/>
              <a:pathLst>
                <a:path w="3132" h="6597" extrusionOk="0">
                  <a:moveTo>
                    <a:pt x="3132" y="1"/>
                  </a:moveTo>
                  <a:cubicBezTo>
                    <a:pt x="3131" y="1"/>
                    <a:pt x="2797" y="305"/>
                    <a:pt x="2372" y="821"/>
                  </a:cubicBezTo>
                  <a:cubicBezTo>
                    <a:pt x="1764" y="1460"/>
                    <a:pt x="1217" y="2189"/>
                    <a:pt x="791" y="2949"/>
                  </a:cubicBezTo>
                  <a:cubicBezTo>
                    <a:pt x="335" y="3739"/>
                    <a:pt x="92" y="4590"/>
                    <a:pt x="31" y="5502"/>
                  </a:cubicBezTo>
                  <a:cubicBezTo>
                    <a:pt x="1" y="5776"/>
                    <a:pt x="1" y="6019"/>
                    <a:pt x="62" y="6293"/>
                  </a:cubicBezTo>
                  <a:cubicBezTo>
                    <a:pt x="31" y="6019"/>
                    <a:pt x="31" y="5776"/>
                    <a:pt x="62" y="5502"/>
                  </a:cubicBezTo>
                  <a:cubicBezTo>
                    <a:pt x="123" y="4621"/>
                    <a:pt x="396" y="3739"/>
                    <a:pt x="852" y="2979"/>
                  </a:cubicBezTo>
                  <a:cubicBezTo>
                    <a:pt x="1278" y="2220"/>
                    <a:pt x="1794" y="1490"/>
                    <a:pt x="2402" y="821"/>
                  </a:cubicBezTo>
                  <a:lnTo>
                    <a:pt x="2919" y="244"/>
                  </a:lnTo>
                  <a:lnTo>
                    <a:pt x="3132" y="1"/>
                  </a:lnTo>
                  <a:close/>
                  <a:moveTo>
                    <a:pt x="62" y="6293"/>
                  </a:moveTo>
                  <a:cubicBezTo>
                    <a:pt x="62" y="6375"/>
                    <a:pt x="62" y="6457"/>
                    <a:pt x="84" y="6494"/>
                  </a:cubicBezTo>
                  <a:lnTo>
                    <a:pt x="84" y="6494"/>
                  </a:lnTo>
                  <a:cubicBezTo>
                    <a:pt x="75" y="6426"/>
                    <a:pt x="62" y="6353"/>
                    <a:pt x="62" y="6293"/>
                  </a:cubicBezTo>
                  <a:close/>
                  <a:moveTo>
                    <a:pt x="84" y="6494"/>
                  </a:moveTo>
                  <a:cubicBezTo>
                    <a:pt x="89" y="6530"/>
                    <a:pt x="92" y="6565"/>
                    <a:pt x="92" y="6597"/>
                  </a:cubicBezTo>
                  <a:lnTo>
                    <a:pt x="92" y="6505"/>
                  </a:lnTo>
                  <a:cubicBezTo>
                    <a:pt x="89" y="6502"/>
                    <a:pt x="86" y="6499"/>
                    <a:pt x="84" y="64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0;p28">
              <a:extLst>
                <a:ext uri="{FF2B5EF4-FFF2-40B4-BE49-F238E27FC236}">
                  <a16:creationId xmlns:a16="http://schemas.microsoft.com/office/drawing/2014/main" id="{61C8CE83-19E9-4DEC-8359-85379A2EDA19}"/>
                </a:ext>
              </a:extLst>
            </p:cNvPr>
            <p:cNvSpPr/>
            <p:nvPr/>
          </p:nvSpPr>
          <p:spPr>
            <a:xfrm>
              <a:off x="4836225" y="2393175"/>
              <a:ext cx="5350" cy="51700"/>
            </a:xfrm>
            <a:custGeom>
              <a:avLst/>
              <a:gdLst/>
              <a:ahLst/>
              <a:cxnLst/>
              <a:rect l="l" t="t" r="r" b="b"/>
              <a:pathLst>
                <a:path w="214" h="2068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52" y="92"/>
                    <a:pt x="122" y="183"/>
                    <a:pt x="92" y="305"/>
                  </a:cubicBezTo>
                  <a:cubicBezTo>
                    <a:pt x="0" y="791"/>
                    <a:pt x="0" y="1277"/>
                    <a:pt x="122" y="1764"/>
                  </a:cubicBezTo>
                  <a:cubicBezTo>
                    <a:pt x="152" y="1885"/>
                    <a:pt x="183" y="1977"/>
                    <a:pt x="213" y="2068"/>
                  </a:cubicBezTo>
                  <a:cubicBezTo>
                    <a:pt x="213" y="2068"/>
                    <a:pt x="183" y="1946"/>
                    <a:pt x="152" y="1764"/>
                  </a:cubicBezTo>
                  <a:cubicBezTo>
                    <a:pt x="31" y="1277"/>
                    <a:pt x="31" y="791"/>
                    <a:pt x="122" y="305"/>
                  </a:cubicBezTo>
                  <a:cubicBezTo>
                    <a:pt x="152" y="123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1;p28">
              <a:extLst>
                <a:ext uri="{FF2B5EF4-FFF2-40B4-BE49-F238E27FC236}">
                  <a16:creationId xmlns:a16="http://schemas.microsoft.com/office/drawing/2014/main" id="{ECC51D42-32BF-4C36-A2F8-C8F5A4A83777}"/>
                </a:ext>
              </a:extLst>
            </p:cNvPr>
            <p:cNvSpPr/>
            <p:nvPr/>
          </p:nvSpPr>
          <p:spPr>
            <a:xfrm>
              <a:off x="4805075" y="2453225"/>
              <a:ext cx="66125" cy="107150"/>
            </a:xfrm>
            <a:custGeom>
              <a:avLst/>
              <a:gdLst/>
              <a:ahLst/>
              <a:cxnLst/>
              <a:rect l="l" t="t" r="r" b="b"/>
              <a:pathLst>
                <a:path w="2645" h="4286" extrusionOk="0">
                  <a:moveTo>
                    <a:pt x="0" y="0"/>
                  </a:moveTo>
                  <a:cubicBezTo>
                    <a:pt x="0" y="0"/>
                    <a:pt x="0" y="35"/>
                    <a:pt x="13" y="104"/>
                  </a:cubicBezTo>
                  <a:lnTo>
                    <a:pt x="13" y="104"/>
                  </a:lnTo>
                  <a:cubicBezTo>
                    <a:pt x="9" y="69"/>
                    <a:pt x="5" y="35"/>
                    <a:pt x="0" y="0"/>
                  </a:cubicBezTo>
                  <a:close/>
                  <a:moveTo>
                    <a:pt x="13" y="104"/>
                  </a:moveTo>
                  <a:cubicBezTo>
                    <a:pt x="40" y="313"/>
                    <a:pt x="70" y="525"/>
                    <a:pt x="122" y="760"/>
                  </a:cubicBezTo>
                  <a:cubicBezTo>
                    <a:pt x="426" y="1945"/>
                    <a:pt x="1094" y="3040"/>
                    <a:pt x="2037" y="3830"/>
                  </a:cubicBezTo>
                  <a:cubicBezTo>
                    <a:pt x="2207" y="4000"/>
                    <a:pt x="2403" y="4143"/>
                    <a:pt x="2601" y="4261"/>
                  </a:cubicBezTo>
                  <a:lnTo>
                    <a:pt x="2601" y="4261"/>
                  </a:lnTo>
                  <a:cubicBezTo>
                    <a:pt x="2571" y="4242"/>
                    <a:pt x="2525" y="4211"/>
                    <a:pt x="2462" y="4164"/>
                  </a:cubicBezTo>
                  <a:cubicBezTo>
                    <a:pt x="2310" y="4043"/>
                    <a:pt x="2189" y="3921"/>
                    <a:pt x="2037" y="3800"/>
                  </a:cubicBezTo>
                  <a:cubicBezTo>
                    <a:pt x="1125" y="2979"/>
                    <a:pt x="456" y="1915"/>
                    <a:pt x="152" y="730"/>
                  </a:cubicBezTo>
                  <a:cubicBezTo>
                    <a:pt x="91" y="517"/>
                    <a:pt x="91" y="304"/>
                    <a:pt x="31" y="182"/>
                  </a:cubicBezTo>
                  <a:cubicBezTo>
                    <a:pt x="23" y="153"/>
                    <a:pt x="17" y="126"/>
                    <a:pt x="13" y="104"/>
                  </a:cubicBezTo>
                  <a:close/>
                  <a:moveTo>
                    <a:pt x="2601" y="4261"/>
                  </a:moveTo>
                  <a:cubicBezTo>
                    <a:pt x="2630" y="4279"/>
                    <a:pt x="2645" y="4286"/>
                    <a:pt x="2645" y="4286"/>
                  </a:cubicBezTo>
                  <a:cubicBezTo>
                    <a:pt x="2630" y="4278"/>
                    <a:pt x="2616" y="4269"/>
                    <a:pt x="2601" y="426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2;p28">
              <a:extLst>
                <a:ext uri="{FF2B5EF4-FFF2-40B4-BE49-F238E27FC236}">
                  <a16:creationId xmlns:a16="http://schemas.microsoft.com/office/drawing/2014/main" id="{38F1C5F7-6051-40D6-8299-F35B2FD3A2BA}"/>
                </a:ext>
              </a:extLst>
            </p:cNvPr>
            <p:cNvSpPr/>
            <p:nvPr/>
          </p:nvSpPr>
          <p:spPr>
            <a:xfrm>
              <a:off x="4924375" y="2370375"/>
              <a:ext cx="71450" cy="57025"/>
            </a:xfrm>
            <a:custGeom>
              <a:avLst/>
              <a:gdLst/>
              <a:ahLst/>
              <a:cxnLst/>
              <a:rect l="l" t="t" r="r" b="b"/>
              <a:pathLst>
                <a:path w="2858" h="228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2" y="183"/>
                    <a:pt x="395" y="426"/>
                  </a:cubicBezTo>
                  <a:cubicBezTo>
                    <a:pt x="699" y="730"/>
                    <a:pt x="1034" y="1034"/>
                    <a:pt x="1399" y="1338"/>
                  </a:cubicBezTo>
                  <a:cubicBezTo>
                    <a:pt x="1733" y="1612"/>
                    <a:pt x="2098" y="1855"/>
                    <a:pt x="2493" y="2098"/>
                  </a:cubicBezTo>
                  <a:cubicBezTo>
                    <a:pt x="2649" y="2177"/>
                    <a:pt x="2774" y="2239"/>
                    <a:pt x="2858" y="2281"/>
                  </a:cubicBezTo>
                  <a:lnTo>
                    <a:pt x="2493" y="2068"/>
                  </a:lnTo>
                  <a:cubicBezTo>
                    <a:pt x="2128" y="1825"/>
                    <a:pt x="1733" y="1582"/>
                    <a:pt x="1399" y="1308"/>
                  </a:cubicBezTo>
                  <a:cubicBezTo>
                    <a:pt x="1034" y="1004"/>
                    <a:pt x="699" y="730"/>
                    <a:pt x="395" y="396"/>
                  </a:cubicBezTo>
                  <a:lnTo>
                    <a:pt x="122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3;p28">
              <a:extLst>
                <a:ext uri="{FF2B5EF4-FFF2-40B4-BE49-F238E27FC236}">
                  <a16:creationId xmlns:a16="http://schemas.microsoft.com/office/drawing/2014/main" id="{F5A2947D-7AD7-4874-A6BD-77424024E952}"/>
                </a:ext>
              </a:extLst>
            </p:cNvPr>
            <p:cNvSpPr/>
            <p:nvPr/>
          </p:nvSpPr>
          <p:spPr>
            <a:xfrm>
              <a:off x="5078625" y="2325550"/>
              <a:ext cx="12175" cy="91225"/>
            </a:xfrm>
            <a:custGeom>
              <a:avLst/>
              <a:gdLst/>
              <a:ahLst/>
              <a:cxnLst/>
              <a:rect l="l" t="t" r="r" b="b"/>
              <a:pathLst>
                <a:path w="487" h="3649" extrusionOk="0">
                  <a:moveTo>
                    <a:pt x="1" y="1"/>
                  </a:moveTo>
                  <a:lnTo>
                    <a:pt x="92" y="426"/>
                  </a:lnTo>
                  <a:cubicBezTo>
                    <a:pt x="153" y="730"/>
                    <a:pt x="244" y="1216"/>
                    <a:pt x="335" y="1733"/>
                  </a:cubicBezTo>
                  <a:cubicBezTo>
                    <a:pt x="396" y="2250"/>
                    <a:pt x="457" y="2736"/>
                    <a:pt x="457" y="3071"/>
                  </a:cubicBezTo>
                  <a:cubicBezTo>
                    <a:pt x="457" y="3223"/>
                    <a:pt x="457" y="3405"/>
                    <a:pt x="457" y="3496"/>
                  </a:cubicBezTo>
                  <a:lnTo>
                    <a:pt x="457" y="3648"/>
                  </a:lnTo>
                  <a:cubicBezTo>
                    <a:pt x="457" y="3648"/>
                    <a:pt x="487" y="3587"/>
                    <a:pt x="487" y="3466"/>
                  </a:cubicBezTo>
                  <a:lnTo>
                    <a:pt x="487" y="3071"/>
                  </a:lnTo>
                  <a:cubicBezTo>
                    <a:pt x="457" y="2615"/>
                    <a:pt x="426" y="2159"/>
                    <a:pt x="365" y="1733"/>
                  </a:cubicBezTo>
                  <a:cubicBezTo>
                    <a:pt x="274" y="1186"/>
                    <a:pt x="183" y="730"/>
                    <a:pt x="122" y="396"/>
                  </a:cubicBezTo>
                  <a:cubicBezTo>
                    <a:pt x="61" y="244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24;p28">
              <a:extLst>
                <a:ext uri="{FF2B5EF4-FFF2-40B4-BE49-F238E27FC236}">
                  <a16:creationId xmlns:a16="http://schemas.microsoft.com/office/drawing/2014/main" id="{F5B1CA5C-4B00-4C9E-9552-04D996D61DE8}"/>
                </a:ext>
              </a:extLst>
            </p:cNvPr>
            <p:cNvSpPr/>
            <p:nvPr/>
          </p:nvSpPr>
          <p:spPr>
            <a:xfrm>
              <a:off x="5192600" y="2351400"/>
              <a:ext cx="16000" cy="76750"/>
            </a:xfrm>
            <a:custGeom>
              <a:avLst/>
              <a:gdLst/>
              <a:ahLst/>
              <a:cxnLst/>
              <a:rect l="l" t="t" r="r" b="b"/>
              <a:pathLst>
                <a:path w="640" h="3070" extrusionOk="0">
                  <a:moveTo>
                    <a:pt x="639" y="0"/>
                  </a:moveTo>
                  <a:lnTo>
                    <a:pt x="609" y="122"/>
                  </a:lnTo>
                  <a:cubicBezTo>
                    <a:pt x="609" y="243"/>
                    <a:pt x="579" y="365"/>
                    <a:pt x="579" y="456"/>
                  </a:cubicBezTo>
                  <a:cubicBezTo>
                    <a:pt x="548" y="730"/>
                    <a:pt x="487" y="1125"/>
                    <a:pt x="396" y="1550"/>
                  </a:cubicBezTo>
                  <a:cubicBezTo>
                    <a:pt x="305" y="1976"/>
                    <a:pt x="214" y="2371"/>
                    <a:pt x="123" y="2644"/>
                  </a:cubicBezTo>
                  <a:cubicBezTo>
                    <a:pt x="92" y="2736"/>
                    <a:pt x="62" y="2857"/>
                    <a:pt x="31" y="2948"/>
                  </a:cubicBezTo>
                  <a:cubicBezTo>
                    <a:pt x="31" y="3009"/>
                    <a:pt x="1" y="3040"/>
                    <a:pt x="1" y="3070"/>
                  </a:cubicBezTo>
                  <a:cubicBezTo>
                    <a:pt x="1" y="3070"/>
                    <a:pt x="1" y="3070"/>
                    <a:pt x="62" y="2979"/>
                  </a:cubicBezTo>
                  <a:cubicBezTo>
                    <a:pt x="92" y="2857"/>
                    <a:pt x="123" y="2736"/>
                    <a:pt x="153" y="2644"/>
                  </a:cubicBezTo>
                  <a:cubicBezTo>
                    <a:pt x="244" y="2371"/>
                    <a:pt x="335" y="1976"/>
                    <a:pt x="427" y="1550"/>
                  </a:cubicBezTo>
                  <a:cubicBezTo>
                    <a:pt x="518" y="1125"/>
                    <a:pt x="579" y="760"/>
                    <a:pt x="609" y="456"/>
                  </a:cubicBezTo>
                  <a:cubicBezTo>
                    <a:pt x="609" y="365"/>
                    <a:pt x="639" y="243"/>
                    <a:pt x="639" y="122"/>
                  </a:cubicBezTo>
                  <a:cubicBezTo>
                    <a:pt x="639" y="91"/>
                    <a:pt x="639" y="30"/>
                    <a:pt x="6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5;p28">
              <a:extLst>
                <a:ext uri="{FF2B5EF4-FFF2-40B4-BE49-F238E27FC236}">
                  <a16:creationId xmlns:a16="http://schemas.microsoft.com/office/drawing/2014/main" id="{CA74102D-671E-4378-AE2B-A9FF008945BC}"/>
                </a:ext>
              </a:extLst>
            </p:cNvPr>
            <p:cNvSpPr/>
            <p:nvPr/>
          </p:nvSpPr>
          <p:spPr>
            <a:xfrm>
              <a:off x="5289125" y="2399250"/>
              <a:ext cx="6100" cy="30425"/>
            </a:xfrm>
            <a:custGeom>
              <a:avLst/>
              <a:gdLst/>
              <a:ahLst/>
              <a:cxnLst/>
              <a:rect l="l" t="t" r="r" b="b"/>
              <a:pathLst>
                <a:path w="244" h="1217" extrusionOk="0">
                  <a:moveTo>
                    <a:pt x="243" y="1"/>
                  </a:moveTo>
                  <a:lnTo>
                    <a:pt x="243" y="1"/>
                  </a:lnTo>
                  <a:cubicBezTo>
                    <a:pt x="183" y="183"/>
                    <a:pt x="152" y="396"/>
                    <a:pt x="122" y="609"/>
                  </a:cubicBezTo>
                  <a:cubicBezTo>
                    <a:pt x="61" y="822"/>
                    <a:pt x="31" y="1034"/>
                    <a:pt x="0" y="1217"/>
                  </a:cubicBezTo>
                  <a:cubicBezTo>
                    <a:pt x="61" y="1034"/>
                    <a:pt x="122" y="822"/>
                    <a:pt x="152" y="609"/>
                  </a:cubicBezTo>
                  <a:cubicBezTo>
                    <a:pt x="183" y="427"/>
                    <a:pt x="243" y="214"/>
                    <a:pt x="2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6;p28">
              <a:extLst>
                <a:ext uri="{FF2B5EF4-FFF2-40B4-BE49-F238E27FC236}">
                  <a16:creationId xmlns:a16="http://schemas.microsoft.com/office/drawing/2014/main" id="{E53723AD-75BC-4747-992D-7F56144CC221}"/>
                </a:ext>
              </a:extLst>
            </p:cNvPr>
            <p:cNvSpPr/>
            <p:nvPr/>
          </p:nvSpPr>
          <p:spPr>
            <a:xfrm>
              <a:off x="5422100" y="2430425"/>
              <a:ext cx="2300" cy="44100"/>
            </a:xfrm>
            <a:custGeom>
              <a:avLst/>
              <a:gdLst/>
              <a:ahLst/>
              <a:cxnLst/>
              <a:rect l="l" t="t" r="r" b="b"/>
              <a:pathLst>
                <a:path w="92" h="1764" extrusionOk="0">
                  <a:moveTo>
                    <a:pt x="61" y="0"/>
                  </a:moveTo>
                  <a:cubicBezTo>
                    <a:pt x="61" y="0"/>
                    <a:pt x="61" y="31"/>
                    <a:pt x="61" y="61"/>
                  </a:cubicBezTo>
                  <a:lnTo>
                    <a:pt x="61" y="243"/>
                  </a:lnTo>
                  <a:lnTo>
                    <a:pt x="61" y="882"/>
                  </a:lnTo>
                  <a:cubicBezTo>
                    <a:pt x="61" y="1069"/>
                    <a:pt x="61" y="1238"/>
                    <a:pt x="47" y="1375"/>
                  </a:cubicBezTo>
                  <a:lnTo>
                    <a:pt x="47" y="1375"/>
                  </a:lnTo>
                  <a:cubicBezTo>
                    <a:pt x="71" y="1209"/>
                    <a:pt x="92" y="1055"/>
                    <a:pt x="92" y="882"/>
                  </a:cubicBezTo>
                  <a:lnTo>
                    <a:pt x="92" y="243"/>
                  </a:lnTo>
                  <a:cubicBezTo>
                    <a:pt x="92" y="152"/>
                    <a:pt x="92" y="61"/>
                    <a:pt x="61" y="0"/>
                  </a:cubicBezTo>
                  <a:close/>
                  <a:moveTo>
                    <a:pt x="47" y="1375"/>
                  </a:moveTo>
                  <a:lnTo>
                    <a:pt x="47" y="1375"/>
                  </a:lnTo>
                  <a:cubicBezTo>
                    <a:pt x="42" y="1412"/>
                    <a:pt x="36" y="1451"/>
                    <a:pt x="31" y="1490"/>
                  </a:cubicBezTo>
                  <a:cubicBezTo>
                    <a:pt x="38" y="1455"/>
                    <a:pt x="43" y="1416"/>
                    <a:pt x="47" y="1375"/>
                  </a:cubicBezTo>
                  <a:close/>
                  <a:moveTo>
                    <a:pt x="31" y="1490"/>
                  </a:moveTo>
                  <a:lnTo>
                    <a:pt x="31" y="1490"/>
                  </a:lnTo>
                  <a:cubicBezTo>
                    <a:pt x="0" y="1642"/>
                    <a:pt x="0" y="1763"/>
                    <a:pt x="0" y="1763"/>
                  </a:cubicBezTo>
                  <a:cubicBezTo>
                    <a:pt x="31" y="1672"/>
                    <a:pt x="31" y="1581"/>
                    <a:pt x="31" y="149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7;p28">
              <a:extLst>
                <a:ext uri="{FF2B5EF4-FFF2-40B4-BE49-F238E27FC236}">
                  <a16:creationId xmlns:a16="http://schemas.microsoft.com/office/drawing/2014/main" id="{643A37BB-EE6A-4671-9131-182D4AA7874A}"/>
                </a:ext>
              </a:extLst>
            </p:cNvPr>
            <p:cNvSpPr/>
            <p:nvPr/>
          </p:nvSpPr>
          <p:spPr>
            <a:xfrm>
              <a:off x="5082425" y="2425100"/>
              <a:ext cx="367050" cy="140900"/>
            </a:xfrm>
            <a:custGeom>
              <a:avLst/>
              <a:gdLst/>
              <a:ahLst/>
              <a:cxnLst/>
              <a:rect l="l" t="t" r="r" b="b"/>
              <a:pathLst>
                <a:path w="14682" h="5636" extrusionOk="0">
                  <a:moveTo>
                    <a:pt x="14606" y="3138"/>
                  </a:moveTo>
                  <a:lnTo>
                    <a:pt x="14606" y="3138"/>
                  </a:lnTo>
                  <a:cubicBezTo>
                    <a:pt x="14611" y="3156"/>
                    <a:pt x="14616" y="3174"/>
                    <a:pt x="14621" y="3192"/>
                  </a:cubicBezTo>
                  <a:lnTo>
                    <a:pt x="14682" y="3162"/>
                  </a:lnTo>
                  <a:cubicBezTo>
                    <a:pt x="14657" y="3153"/>
                    <a:pt x="14632" y="3146"/>
                    <a:pt x="14606" y="3138"/>
                  </a:cubicBezTo>
                  <a:close/>
                  <a:moveTo>
                    <a:pt x="730" y="0"/>
                  </a:moveTo>
                  <a:cubicBezTo>
                    <a:pt x="244" y="882"/>
                    <a:pt x="1" y="1885"/>
                    <a:pt x="1" y="2918"/>
                  </a:cubicBezTo>
                  <a:lnTo>
                    <a:pt x="912" y="2918"/>
                  </a:lnTo>
                  <a:cubicBezTo>
                    <a:pt x="1095" y="4195"/>
                    <a:pt x="2250" y="5198"/>
                    <a:pt x="3527" y="5441"/>
                  </a:cubicBezTo>
                  <a:cubicBezTo>
                    <a:pt x="4089" y="5562"/>
                    <a:pt x="4564" y="5635"/>
                    <a:pt x="5020" y="5635"/>
                  </a:cubicBezTo>
                  <a:cubicBezTo>
                    <a:pt x="5598" y="5635"/>
                    <a:pt x="6147" y="5517"/>
                    <a:pt x="6809" y="5228"/>
                  </a:cubicBezTo>
                  <a:cubicBezTo>
                    <a:pt x="8055" y="4681"/>
                    <a:pt x="9666" y="3830"/>
                    <a:pt x="10882" y="3405"/>
                  </a:cubicBezTo>
                  <a:cubicBezTo>
                    <a:pt x="11668" y="3136"/>
                    <a:pt x="12490" y="2953"/>
                    <a:pt x="13296" y="2953"/>
                  </a:cubicBezTo>
                  <a:cubicBezTo>
                    <a:pt x="13741" y="2953"/>
                    <a:pt x="14181" y="3009"/>
                    <a:pt x="14606" y="3138"/>
                  </a:cubicBezTo>
                  <a:lnTo>
                    <a:pt x="14606" y="3138"/>
                  </a:lnTo>
                  <a:cubicBezTo>
                    <a:pt x="14158" y="1527"/>
                    <a:pt x="12475" y="484"/>
                    <a:pt x="10821" y="213"/>
                  </a:cubicBezTo>
                  <a:cubicBezTo>
                    <a:pt x="10389" y="144"/>
                    <a:pt x="9956" y="115"/>
                    <a:pt x="9523" y="115"/>
                  </a:cubicBezTo>
                  <a:cubicBezTo>
                    <a:pt x="8254" y="115"/>
                    <a:pt x="6984" y="358"/>
                    <a:pt x="5715" y="517"/>
                  </a:cubicBezTo>
                  <a:cubicBezTo>
                    <a:pt x="5087" y="597"/>
                    <a:pt x="4438" y="656"/>
                    <a:pt x="3793" y="656"/>
                  </a:cubicBezTo>
                  <a:cubicBezTo>
                    <a:pt x="2721" y="656"/>
                    <a:pt x="1660" y="494"/>
                    <a:pt x="7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8;p28">
              <a:extLst>
                <a:ext uri="{FF2B5EF4-FFF2-40B4-BE49-F238E27FC236}">
                  <a16:creationId xmlns:a16="http://schemas.microsoft.com/office/drawing/2014/main" id="{F19A5CBB-7180-45DC-9DF7-F0E01A510622}"/>
                </a:ext>
              </a:extLst>
            </p:cNvPr>
            <p:cNvSpPr/>
            <p:nvPr/>
          </p:nvSpPr>
          <p:spPr>
            <a:xfrm>
              <a:off x="5104475" y="2434975"/>
              <a:ext cx="18250" cy="63100"/>
            </a:xfrm>
            <a:custGeom>
              <a:avLst/>
              <a:gdLst/>
              <a:ahLst/>
              <a:cxnLst/>
              <a:rect l="l" t="t" r="r" b="b"/>
              <a:pathLst>
                <a:path w="730" h="2524" extrusionOk="0">
                  <a:moveTo>
                    <a:pt x="730" y="1"/>
                  </a:moveTo>
                  <a:lnTo>
                    <a:pt x="730" y="1"/>
                  </a:lnTo>
                  <a:cubicBezTo>
                    <a:pt x="638" y="92"/>
                    <a:pt x="578" y="213"/>
                    <a:pt x="517" y="335"/>
                  </a:cubicBezTo>
                  <a:cubicBezTo>
                    <a:pt x="395" y="608"/>
                    <a:pt x="274" y="912"/>
                    <a:pt x="182" y="1216"/>
                  </a:cubicBezTo>
                  <a:cubicBezTo>
                    <a:pt x="91" y="1490"/>
                    <a:pt x="61" y="1824"/>
                    <a:pt x="30" y="2128"/>
                  </a:cubicBezTo>
                  <a:cubicBezTo>
                    <a:pt x="0" y="2250"/>
                    <a:pt x="0" y="2371"/>
                    <a:pt x="30" y="2523"/>
                  </a:cubicBezTo>
                  <a:cubicBezTo>
                    <a:pt x="61" y="2371"/>
                    <a:pt x="61" y="2250"/>
                    <a:pt x="61" y="2128"/>
                  </a:cubicBezTo>
                  <a:cubicBezTo>
                    <a:pt x="122" y="1824"/>
                    <a:pt x="182" y="1520"/>
                    <a:pt x="274" y="1216"/>
                  </a:cubicBezTo>
                  <a:cubicBezTo>
                    <a:pt x="334" y="912"/>
                    <a:pt x="456" y="639"/>
                    <a:pt x="578" y="365"/>
                  </a:cubicBezTo>
                  <a:cubicBezTo>
                    <a:pt x="638" y="244"/>
                    <a:pt x="669" y="122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9;p28">
              <a:extLst>
                <a:ext uri="{FF2B5EF4-FFF2-40B4-BE49-F238E27FC236}">
                  <a16:creationId xmlns:a16="http://schemas.microsoft.com/office/drawing/2014/main" id="{EAB46505-4D9B-413B-A839-3E7C748B454D}"/>
                </a:ext>
              </a:extLst>
            </p:cNvPr>
            <p:cNvSpPr/>
            <p:nvPr/>
          </p:nvSpPr>
          <p:spPr>
            <a:xfrm>
              <a:off x="5083200" y="2476200"/>
              <a:ext cx="23575" cy="3625"/>
            </a:xfrm>
            <a:custGeom>
              <a:avLst/>
              <a:gdLst/>
              <a:ahLst/>
              <a:cxnLst/>
              <a:rect l="l" t="t" r="r" b="b"/>
              <a:pathLst>
                <a:path w="943" h="145" extrusionOk="0">
                  <a:moveTo>
                    <a:pt x="243" y="1"/>
                  </a:moveTo>
                  <a:cubicBezTo>
                    <a:pt x="160" y="1"/>
                    <a:pt x="76" y="8"/>
                    <a:pt x="0" y="23"/>
                  </a:cubicBezTo>
                  <a:cubicBezTo>
                    <a:pt x="152" y="84"/>
                    <a:pt x="304" y="84"/>
                    <a:pt x="486" y="84"/>
                  </a:cubicBezTo>
                  <a:cubicBezTo>
                    <a:pt x="638" y="115"/>
                    <a:pt x="790" y="145"/>
                    <a:pt x="942" y="145"/>
                  </a:cubicBezTo>
                  <a:cubicBezTo>
                    <a:pt x="790" y="84"/>
                    <a:pt x="638" y="23"/>
                    <a:pt x="486" y="23"/>
                  </a:cubicBezTo>
                  <a:cubicBezTo>
                    <a:pt x="410" y="8"/>
                    <a:pt x="327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30;p28">
              <a:extLst>
                <a:ext uri="{FF2B5EF4-FFF2-40B4-BE49-F238E27FC236}">
                  <a16:creationId xmlns:a16="http://schemas.microsoft.com/office/drawing/2014/main" id="{A1DD3596-BA1A-49B0-80B9-3D4EB59CE8B1}"/>
                </a:ext>
              </a:extLst>
            </p:cNvPr>
            <p:cNvSpPr/>
            <p:nvPr/>
          </p:nvSpPr>
          <p:spPr>
            <a:xfrm>
              <a:off x="5090775" y="2446000"/>
              <a:ext cx="20550" cy="8000"/>
            </a:xfrm>
            <a:custGeom>
              <a:avLst/>
              <a:gdLst/>
              <a:ahLst/>
              <a:cxnLst/>
              <a:rect l="l" t="t" r="r" b="b"/>
              <a:pathLst>
                <a:path w="822" h="320" extrusionOk="0">
                  <a:moveTo>
                    <a:pt x="157" y="0"/>
                  </a:moveTo>
                  <a:cubicBezTo>
                    <a:pt x="105" y="0"/>
                    <a:pt x="53" y="5"/>
                    <a:pt x="1" y="15"/>
                  </a:cubicBezTo>
                  <a:cubicBezTo>
                    <a:pt x="1" y="46"/>
                    <a:pt x="183" y="46"/>
                    <a:pt x="427" y="137"/>
                  </a:cubicBezTo>
                  <a:cubicBezTo>
                    <a:pt x="639" y="228"/>
                    <a:pt x="822" y="319"/>
                    <a:pt x="822" y="319"/>
                  </a:cubicBezTo>
                  <a:cubicBezTo>
                    <a:pt x="645" y="118"/>
                    <a:pt x="407" y="0"/>
                    <a:pt x="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31;p28">
              <a:extLst>
                <a:ext uri="{FF2B5EF4-FFF2-40B4-BE49-F238E27FC236}">
                  <a16:creationId xmlns:a16="http://schemas.microsoft.com/office/drawing/2014/main" id="{2B7E155F-4AF4-4488-8BED-2F473597FA25}"/>
                </a:ext>
              </a:extLst>
            </p:cNvPr>
            <p:cNvSpPr/>
            <p:nvPr/>
          </p:nvSpPr>
          <p:spPr>
            <a:xfrm>
              <a:off x="5105975" y="2427000"/>
              <a:ext cx="346550" cy="138475"/>
            </a:xfrm>
            <a:custGeom>
              <a:avLst/>
              <a:gdLst/>
              <a:ahLst/>
              <a:cxnLst/>
              <a:rect l="l" t="t" r="r" b="b"/>
              <a:pathLst>
                <a:path w="13862" h="5539" extrusionOk="0">
                  <a:moveTo>
                    <a:pt x="8183" y="0"/>
                  </a:moveTo>
                  <a:cubicBezTo>
                    <a:pt x="7381" y="0"/>
                    <a:pt x="6578" y="84"/>
                    <a:pt x="5776" y="259"/>
                  </a:cubicBezTo>
                  <a:cubicBezTo>
                    <a:pt x="4864" y="441"/>
                    <a:pt x="3952" y="532"/>
                    <a:pt x="3010" y="532"/>
                  </a:cubicBezTo>
                  <a:lnTo>
                    <a:pt x="1977" y="532"/>
                  </a:lnTo>
                  <a:cubicBezTo>
                    <a:pt x="1977" y="532"/>
                    <a:pt x="2341" y="563"/>
                    <a:pt x="3040" y="563"/>
                  </a:cubicBezTo>
                  <a:cubicBezTo>
                    <a:pt x="3952" y="563"/>
                    <a:pt x="4895" y="502"/>
                    <a:pt x="5806" y="320"/>
                  </a:cubicBezTo>
                  <a:cubicBezTo>
                    <a:pt x="6576" y="166"/>
                    <a:pt x="7355" y="89"/>
                    <a:pt x="8138" y="89"/>
                  </a:cubicBezTo>
                  <a:cubicBezTo>
                    <a:pt x="8747" y="89"/>
                    <a:pt x="9359" y="135"/>
                    <a:pt x="9971" y="228"/>
                  </a:cubicBezTo>
                  <a:cubicBezTo>
                    <a:pt x="10791" y="350"/>
                    <a:pt x="11551" y="654"/>
                    <a:pt x="12250" y="1140"/>
                  </a:cubicBezTo>
                  <a:cubicBezTo>
                    <a:pt x="12955" y="1640"/>
                    <a:pt x="13490" y="2338"/>
                    <a:pt x="13772" y="3153"/>
                  </a:cubicBezTo>
                  <a:lnTo>
                    <a:pt x="13772" y="3153"/>
                  </a:lnTo>
                  <a:cubicBezTo>
                    <a:pt x="13424" y="3012"/>
                    <a:pt x="13050" y="2902"/>
                    <a:pt x="12676" y="2873"/>
                  </a:cubicBezTo>
                  <a:cubicBezTo>
                    <a:pt x="12606" y="2871"/>
                    <a:pt x="12536" y="2870"/>
                    <a:pt x="12466" y="2870"/>
                  </a:cubicBezTo>
                  <a:cubicBezTo>
                    <a:pt x="11564" y="2870"/>
                    <a:pt x="10665" y="3051"/>
                    <a:pt x="9819" y="3390"/>
                  </a:cubicBezTo>
                  <a:cubicBezTo>
                    <a:pt x="8968" y="3663"/>
                    <a:pt x="8117" y="4028"/>
                    <a:pt x="7296" y="4393"/>
                  </a:cubicBezTo>
                  <a:cubicBezTo>
                    <a:pt x="6931" y="4575"/>
                    <a:pt x="6536" y="4757"/>
                    <a:pt x="6171" y="4940"/>
                  </a:cubicBezTo>
                  <a:cubicBezTo>
                    <a:pt x="5806" y="5092"/>
                    <a:pt x="5442" y="5244"/>
                    <a:pt x="5077" y="5335"/>
                  </a:cubicBezTo>
                  <a:cubicBezTo>
                    <a:pt x="4634" y="5431"/>
                    <a:pt x="4192" y="5491"/>
                    <a:pt x="3742" y="5491"/>
                  </a:cubicBezTo>
                  <a:cubicBezTo>
                    <a:pt x="3481" y="5491"/>
                    <a:pt x="3217" y="5471"/>
                    <a:pt x="2949" y="5426"/>
                  </a:cubicBezTo>
                  <a:cubicBezTo>
                    <a:pt x="2372" y="5365"/>
                    <a:pt x="1825" y="5152"/>
                    <a:pt x="1338" y="4818"/>
                  </a:cubicBezTo>
                  <a:cubicBezTo>
                    <a:pt x="974" y="4575"/>
                    <a:pt x="670" y="4271"/>
                    <a:pt x="426" y="3906"/>
                  </a:cubicBezTo>
                  <a:cubicBezTo>
                    <a:pt x="244" y="3572"/>
                    <a:pt x="92" y="3207"/>
                    <a:pt x="1" y="2842"/>
                  </a:cubicBezTo>
                  <a:lnTo>
                    <a:pt x="1" y="2842"/>
                  </a:lnTo>
                  <a:cubicBezTo>
                    <a:pt x="1" y="2843"/>
                    <a:pt x="1" y="2964"/>
                    <a:pt x="62" y="3146"/>
                  </a:cubicBezTo>
                  <a:cubicBezTo>
                    <a:pt x="153" y="3420"/>
                    <a:pt x="244" y="3663"/>
                    <a:pt x="396" y="3906"/>
                  </a:cubicBezTo>
                  <a:cubicBezTo>
                    <a:pt x="639" y="4271"/>
                    <a:pt x="943" y="4605"/>
                    <a:pt x="1308" y="4849"/>
                  </a:cubicBezTo>
                  <a:cubicBezTo>
                    <a:pt x="1794" y="5183"/>
                    <a:pt x="2372" y="5396"/>
                    <a:pt x="2949" y="5487"/>
                  </a:cubicBezTo>
                  <a:cubicBezTo>
                    <a:pt x="3211" y="5521"/>
                    <a:pt x="3478" y="5538"/>
                    <a:pt x="3745" y="5538"/>
                  </a:cubicBezTo>
                  <a:cubicBezTo>
                    <a:pt x="4191" y="5538"/>
                    <a:pt x="4640" y="5491"/>
                    <a:pt x="5077" y="5396"/>
                  </a:cubicBezTo>
                  <a:cubicBezTo>
                    <a:pt x="5472" y="5274"/>
                    <a:pt x="5837" y="5152"/>
                    <a:pt x="6202" y="5000"/>
                  </a:cubicBezTo>
                  <a:cubicBezTo>
                    <a:pt x="6566" y="4849"/>
                    <a:pt x="6961" y="4636"/>
                    <a:pt x="7326" y="4453"/>
                  </a:cubicBezTo>
                  <a:cubicBezTo>
                    <a:pt x="8147" y="4089"/>
                    <a:pt x="8998" y="3724"/>
                    <a:pt x="9819" y="3450"/>
                  </a:cubicBezTo>
                  <a:cubicBezTo>
                    <a:pt x="10731" y="3086"/>
                    <a:pt x="11703" y="2934"/>
                    <a:pt x="12645" y="2934"/>
                  </a:cubicBezTo>
                  <a:cubicBezTo>
                    <a:pt x="13041" y="2964"/>
                    <a:pt x="13436" y="3086"/>
                    <a:pt x="13801" y="3268"/>
                  </a:cubicBezTo>
                  <a:lnTo>
                    <a:pt x="13861" y="3298"/>
                  </a:lnTo>
                  <a:lnTo>
                    <a:pt x="13861" y="3207"/>
                  </a:lnTo>
                  <a:cubicBezTo>
                    <a:pt x="13557" y="2326"/>
                    <a:pt x="13010" y="1596"/>
                    <a:pt x="12281" y="1049"/>
                  </a:cubicBezTo>
                  <a:cubicBezTo>
                    <a:pt x="11582" y="593"/>
                    <a:pt x="10791" y="259"/>
                    <a:pt x="9971" y="137"/>
                  </a:cubicBezTo>
                  <a:cubicBezTo>
                    <a:pt x="9375" y="47"/>
                    <a:pt x="8779" y="0"/>
                    <a:pt x="8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32;p28">
              <a:extLst>
                <a:ext uri="{FF2B5EF4-FFF2-40B4-BE49-F238E27FC236}">
                  <a16:creationId xmlns:a16="http://schemas.microsoft.com/office/drawing/2014/main" id="{3CB4B2A4-1898-453B-B016-9492778C400F}"/>
                </a:ext>
              </a:extLst>
            </p:cNvPr>
            <p:cNvSpPr/>
            <p:nvPr/>
          </p:nvSpPr>
          <p:spPr>
            <a:xfrm>
              <a:off x="5143975" y="2441825"/>
              <a:ext cx="18275" cy="114000"/>
            </a:xfrm>
            <a:custGeom>
              <a:avLst/>
              <a:gdLst/>
              <a:ahLst/>
              <a:cxnLst/>
              <a:rect l="l" t="t" r="r" b="b"/>
              <a:pathLst>
                <a:path w="731" h="4560" extrusionOk="0">
                  <a:moveTo>
                    <a:pt x="730" y="0"/>
                  </a:moveTo>
                  <a:cubicBezTo>
                    <a:pt x="700" y="31"/>
                    <a:pt x="669" y="91"/>
                    <a:pt x="639" y="152"/>
                  </a:cubicBezTo>
                  <a:cubicBezTo>
                    <a:pt x="578" y="304"/>
                    <a:pt x="487" y="456"/>
                    <a:pt x="457" y="608"/>
                  </a:cubicBezTo>
                  <a:cubicBezTo>
                    <a:pt x="61" y="1672"/>
                    <a:pt x="1" y="2797"/>
                    <a:pt x="213" y="3921"/>
                  </a:cubicBezTo>
                  <a:cubicBezTo>
                    <a:pt x="244" y="4073"/>
                    <a:pt x="305" y="4225"/>
                    <a:pt x="335" y="4407"/>
                  </a:cubicBezTo>
                  <a:cubicBezTo>
                    <a:pt x="365" y="4438"/>
                    <a:pt x="396" y="4499"/>
                    <a:pt x="396" y="4559"/>
                  </a:cubicBezTo>
                  <a:cubicBezTo>
                    <a:pt x="426" y="4559"/>
                    <a:pt x="335" y="4316"/>
                    <a:pt x="274" y="3891"/>
                  </a:cubicBezTo>
                  <a:cubicBezTo>
                    <a:pt x="183" y="3344"/>
                    <a:pt x="153" y="2797"/>
                    <a:pt x="183" y="2249"/>
                  </a:cubicBezTo>
                  <a:cubicBezTo>
                    <a:pt x="213" y="1702"/>
                    <a:pt x="335" y="1155"/>
                    <a:pt x="487" y="638"/>
                  </a:cubicBezTo>
                  <a:cubicBezTo>
                    <a:pt x="639" y="243"/>
                    <a:pt x="730" y="0"/>
                    <a:pt x="7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33;p28">
              <a:extLst>
                <a:ext uri="{FF2B5EF4-FFF2-40B4-BE49-F238E27FC236}">
                  <a16:creationId xmlns:a16="http://schemas.microsoft.com/office/drawing/2014/main" id="{22ECD8B1-B9A7-4D7B-BE2A-3CCF5417ACD0}"/>
                </a:ext>
              </a:extLst>
            </p:cNvPr>
            <p:cNvSpPr/>
            <p:nvPr/>
          </p:nvSpPr>
          <p:spPr>
            <a:xfrm>
              <a:off x="5235925" y="2500325"/>
              <a:ext cx="13700" cy="53225"/>
            </a:xfrm>
            <a:custGeom>
              <a:avLst/>
              <a:gdLst/>
              <a:ahLst/>
              <a:cxnLst/>
              <a:rect l="l" t="t" r="r" b="b"/>
              <a:pathLst>
                <a:path w="548" h="2129" extrusionOk="0">
                  <a:moveTo>
                    <a:pt x="31" y="1"/>
                  </a:moveTo>
                  <a:cubicBezTo>
                    <a:pt x="1" y="92"/>
                    <a:pt x="1" y="213"/>
                    <a:pt x="31" y="335"/>
                  </a:cubicBezTo>
                  <a:cubicBezTo>
                    <a:pt x="61" y="578"/>
                    <a:pt x="92" y="821"/>
                    <a:pt x="153" y="1095"/>
                  </a:cubicBezTo>
                  <a:cubicBezTo>
                    <a:pt x="244" y="1399"/>
                    <a:pt x="335" y="1642"/>
                    <a:pt x="396" y="1855"/>
                  </a:cubicBezTo>
                  <a:cubicBezTo>
                    <a:pt x="426" y="1946"/>
                    <a:pt x="487" y="2037"/>
                    <a:pt x="517" y="2128"/>
                  </a:cubicBezTo>
                  <a:cubicBezTo>
                    <a:pt x="548" y="2128"/>
                    <a:pt x="396" y="1672"/>
                    <a:pt x="244" y="1064"/>
                  </a:cubicBezTo>
                  <a:cubicBezTo>
                    <a:pt x="183" y="791"/>
                    <a:pt x="122" y="517"/>
                    <a:pt x="92" y="305"/>
                  </a:cubicBezTo>
                  <a:cubicBezTo>
                    <a:pt x="61" y="213"/>
                    <a:pt x="61" y="92"/>
                    <a:pt x="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34;p28">
              <a:extLst>
                <a:ext uri="{FF2B5EF4-FFF2-40B4-BE49-F238E27FC236}">
                  <a16:creationId xmlns:a16="http://schemas.microsoft.com/office/drawing/2014/main" id="{ED132834-57D6-4778-8891-E6E6BD24EBCB}"/>
                </a:ext>
              </a:extLst>
            </p:cNvPr>
            <p:cNvSpPr/>
            <p:nvPr/>
          </p:nvSpPr>
          <p:spPr>
            <a:xfrm>
              <a:off x="5223000" y="2467650"/>
              <a:ext cx="5350" cy="31175"/>
            </a:xfrm>
            <a:custGeom>
              <a:avLst/>
              <a:gdLst/>
              <a:ahLst/>
              <a:cxnLst/>
              <a:rect l="l" t="t" r="r" b="b"/>
              <a:pathLst>
                <a:path w="214" h="1247" extrusionOk="0">
                  <a:moveTo>
                    <a:pt x="92" y="1"/>
                  </a:moveTo>
                  <a:cubicBezTo>
                    <a:pt x="1" y="426"/>
                    <a:pt x="31" y="852"/>
                    <a:pt x="183" y="1247"/>
                  </a:cubicBezTo>
                  <a:cubicBezTo>
                    <a:pt x="214" y="1247"/>
                    <a:pt x="153" y="973"/>
                    <a:pt x="122" y="639"/>
                  </a:cubicBezTo>
                  <a:cubicBezTo>
                    <a:pt x="122" y="426"/>
                    <a:pt x="92" y="213"/>
                    <a:pt x="9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35;p28">
              <a:extLst>
                <a:ext uri="{FF2B5EF4-FFF2-40B4-BE49-F238E27FC236}">
                  <a16:creationId xmlns:a16="http://schemas.microsoft.com/office/drawing/2014/main" id="{EE13DB4A-8560-4A64-9E0E-24D0F27045B5}"/>
                </a:ext>
              </a:extLst>
            </p:cNvPr>
            <p:cNvSpPr/>
            <p:nvPr/>
          </p:nvSpPr>
          <p:spPr>
            <a:xfrm>
              <a:off x="5238200" y="2434975"/>
              <a:ext cx="7625" cy="28900"/>
            </a:xfrm>
            <a:custGeom>
              <a:avLst/>
              <a:gdLst/>
              <a:ahLst/>
              <a:cxnLst/>
              <a:rect l="l" t="t" r="r" b="b"/>
              <a:pathLst>
                <a:path w="305" h="1156" extrusionOk="0">
                  <a:moveTo>
                    <a:pt x="274" y="1"/>
                  </a:moveTo>
                  <a:lnTo>
                    <a:pt x="274" y="1"/>
                  </a:lnTo>
                  <a:cubicBezTo>
                    <a:pt x="153" y="153"/>
                    <a:pt x="92" y="335"/>
                    <a:pt x="62" y="548"/>
                  </a:cubicBezTo>
                  <a:cubicBezTo>
                    <a:pt x="1" y="730"/>
                    <a:pt x="1" y="943"/>
                    <a:pt x="62" y="1156"/>
                  </a:cubicBezTo>
                  <a:cubicBezTo>
                    <a:pt x="92" y="1156"/>
                    <a:pt x="92" y="882"/>
                    <a:pt x="153" y="548"/>
                  </a:cubicBezTo>
                  <a:cubicBezTo>
                    <a:pt x="183" y="244"/>
                    <a:pt x="305" y="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36;p28">
              <a:extLst>
                <a:ext uri="{FF2B5EF4-FFF2-40B4-BE49-F238E27FC236}">
                  <a16:creationId xmlns:a16="http://schemas.microsoft.com/office/drawing/2014/main" id="{CF900772-043E-4283-9F96-4F65EE4D38F7}"/>
                </a:ext>
              </a:extLst>
            </p:cNvPr>
            <p:cNvSpPr/>
            <p:nvPr/>
          </p:nvSpPr>
          <p:spPr>
            <a:xfrm>
              <a:off x="5302025" y="2428900"/>
              <a:ext cx="9150" cy="24350"/>
            </a:xfrm>
            <a:custGeom>
              <a:avLst/>
              <a:gdLst/>
              <a:ahLst/>
              <a:cxnLst/>
              <a:rect l="l" t="t" r="r" b="b"/>
              <a:pathLst>
                <a:path w="366" h="974" extrusionOk="0">
                  <a:moveTo>
                    <a:pt x="92" y="0"/>
                  </a:moveTo>
                  <a:cubicBezTo>
                    <a:pt x="1" y="335"/>
                    <a:pt x="92" y="699"/>
                    <a:pt x="335" y="973"/>
                  </a:cubicBezTo>
                  <a:cubicBezTo>
                    <a:pt x="366" y="973"/>
                    <a:pt x="244" y="760"/>
                    <a:pt x="183" y="517"/>
                  </a:cubicBezTo>
                  <a:cubicBezTo>
                    <a:pt x="92" y="244"/>
                    <a:pt x="123" y="0"/>
                    <a:pt x="9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37;p28">
              <a:extLst>
                <a:ext uri="{FF2B5EF4-FFF2-40B4-BE49-F238E27FC236}">
                  <a16:creationId xmlns:a16="http://schemas.microsoft.com/office/drawing/2014/main" id="{F9938BB8-146F-46D8-B3D5-2F9F6A57A6DB}"/>
                </a:ext>
              </a:extLst>
            </p:cNvPr>
            <p:cNvSpPr/>
            <p:nvPr/>
          </p:nvSpPr>
          <p:spPr>
            <a:xfrm>
              <a:off x="5337000" y="2448650"/>
              <a:ext cx="25100" cy="57775"/>
            </a:xfrm>
            <a:custGeom>
              <a:avLst/>
              <a:gdLst/>
              <a:ahLst/>
              <a:cxnLst/>
              <a:rect l="l" t="t" r="r" b="b"/>
              <a:pathLst>
                <a:path w="1004" h="2311" extrusionOk="0">
                  <a:moveTo>
                    <a:pt x="0" y="1"/>
                  </a:moveTo>
                  <a:cubicBezTo>
                    <a:pt x="0" y="122"/>
                    <a:pt x="31" y="244"/>
                    <a:pt x="61" y="365"/>
                  </a:cubicBezTo>
                  <a:cubicBezTo>
                    <a:pt x="152" y="669"/>
                    <a:pt x="243" y="943"/>
                    <a:pt x="365" y="1217"/>
                  </a:cubicBezTo>
                  <a:cubicBezTo>
                    <a:pt x="487" y="1490"/>
                    <a:pt x="608" y="1764"/>
                    <a:pt x="760" y="2007"/>
                  </a:cubicBezTo>
                  <a:cubicBezTo>
                    <a:pt x="821" y="2128"/>
                    <a:pt x="912" y="2220"/>
                    <a:pt x="1003" y="2311"/>
                  </a:cubicBezTo>
                  <a:cubicBezTo>
                    <a:pt x="942" y="2189"/>
                    <a:pt x="882" y="2068"/>
                    <a:pt x="821" y="1976"/>
                  </a:cubicBezTo>
                  <a:cubicBezTo>
                    <a:pt x="699" y="1764"/>
                    <a:pt x="578" y="1490"/>
                    <a:pt x="426" y="1186"/>
                  </a:cubicBezTo>
                  <a:cubicBezTo>
                    <a:pt x="304" y="852"/>
                    <a:pt x="183" y="548"/>
                    <a:pt x="122" y="335"/>
                  </a:cubicBezTo>
                  <a:cubicBezTo>
                    <a:pt x="91" y="213"/>
                    <a:pt x="61" y="92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38;p28">
              <a:extLst>
                <a:ext uri="{FF2B5EF4-FFF2-40B4-BE49-F238E27FC236}">
                  <a16:creationId xmlns:a16="http://schemas.microsoft.com/office/drawing/2014/main" id="{AE7CFE6C-0294-4736-9847-9BDAC5A77294}"/>
                </a:ext>
              </a:extLst>
            </p:cNvPr>
            <p:cNvSpPr/>
            <p:nvPr/>
          </p:nvSpPr>
          <p:spPr>
            <a:xfrm>
              <a:off x="5368900" y="2437250"/>
              <a:ext cx="6875" cy="8400"/>
            </a:xfrm>
            <a:custGeom>
              <a:avLst/>
              <a:gdLst/>
              <a:ahLst/>
              <a:cxnLst/>
              <a:rect l="l" t="t" r="r" b="b"/>
              <a:pathLst>
                <a:path w="275" h="336" extrusionOk="0">
                  <a:moveTo>
                    <a:pt x="274" y="1"/>
                  </a:moveTo>
                  <a:lnTo>
                    <a:pt x="274" y="1"/>
                  </a:lnTo>
                  <a:cubicBezTo>
                    <a:pt x="274" y="1"/>
                    <a:pt x="153" y="31"/>
                    <a:pt x="92" y="122"/>
                  </a:cubicBezTo>
                  <a:cubicBezTo>
                    <a:pt x="31" y="244"/>
                    <a:pt x="1" y="335"/>
                    <a:pt x="31" y="335"/>
                  </a:cubicBezTo>
                  <a:cubicBezTo>
                    <a:pt x="62" y="335"/>
                    <a:pt x="92" y="274"/>
                    <a:pt x="153" y="183"/>
                  </a:cubicBezTo>
                  <a:cubicBezTo>
                    <a:pt x="244" y="92"/>
                    <a:pt x="274" y="3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39;p28">
              <a:extLst>
                <a:ext uri="{FF2B5EF4-FFF2-40B4-BE49-F238E27FC236}">
                  <a16:creationId xmlns:a16="http://schemas.microsoft.com/office/drawing/2014/main" id="{577CCDCE-8345-443E-8FDE-89DE275D9161}"/>
                </a:ext>
              </a:extLst>
            </p:cNvPr>
            <p:cNvSpPr/>
            <p:nvPr/>
          </p:nvSpPr>
          <p:spPr>
            <a:xfrm>
              <a:off x="5115900" y="2485775"/>
              <a:ext cx="335100" cy="53475"/>
            </a:xfrm>
            <a:custGeom>
              <a:avLst/>
              <a:gdLst/>
              <a:ahLst/>
              <a:cxnLst/>
              <a:rect l="l" t="t" r="r" b="b"/>
              <a:pathLst>
                <a:path w="13404" h="2139" extrusionOk="0">
                  <a:moveTo>
                    <a:pt x="11670" y="53"/>
                  </a:moveTo>
                  <a:lnTo>
                    <a:pt x="11670" y="53"/>
                  </a:lnTo>
                  <a:cubicBezTo>
                    <a:pt x="12120" y="127"/>
                    <a:pt x="12588" y="301"/>
                    <a:pt x="12978" y="552"/>
                  </a:cubicBezTo>
                  <a:cubicBezTo>
                    <a:pt x="12999" y="565"/>
                    <a:pt x="13021" y="578"/>
                    <a:pt x="13042" y="592"/>
                  </a:cubicBezTo>
                  <a:lnTo>
                    <a:pt x="13042" y="592"/>
                  </a:lnTo>
                  <a:cubicBezTo>
                    <a:pt x="12629" y="311"/>
                    <a:pt x="12168" y="123"/>
                    <a:pt x="11670" y="53"/>
                  </a:cubicBezTo>
                  <a:close/>
                  <a:moveTo>
                    <a:pt x="13042" y="592"/>
                  </a:moveTo>
                  <a:lnTo>
                    <a:pt x="13042" y="592"/>
                  </a:lnTo>
                  <a:cubicBezTo>
                    <a:pt x="13071" y="612"/>
                    <a:pt x="13099" y="632"/>
                    <a:pt x="13127" y="652"/>
                  </a:cubicBezTo>
                  <a:lnTo>
                    <a:pt x="13127" y="652"/>
                  </a:lnTo>
                  <a:cubicBezTo>
                    <a:pt x="13099" y="631"/>
                    <a:pt x="13071" y="611"/>
                    <a:pt x="13042" y="592"/>
                  </a:cubicBezTo>
                  <a:close/>
                  <a:moveTo>
                    <a:pt x="13127" y="652"/>
                  </a:moveTo>
                  <a:lnTo>
                    <a:pt x="13127" y="652"/>
                  </a:lnTo>
                  <a:cubicBezTo>
                    <a:pt x="13217" y="720"/>
                    <a:pt x="13304" y="798"/>
                    <a:pt x="13380" y="888"/>
                  </a:cubicBezTo>
                  <a:lnTo>
                    <a:pt x="13380" y="888"/>
                  </a:lnTo>
                  <a:cubicBezTo>
                    <a:pt x="13357" y="857"/>
                    <a:pt x="13335" y="818"/>
                    <a:pt x="13312" y="795"/>
                  </a:cubicBezTo>
                  <a:cubicBezTo>
                    <a:pt x="13252" y="746"/>
                    <a:pt x="13190" y="698"/>
                    <a:pt x="13127" y="652"/>
                  </a:cubicBezTo>
                  <a:close/>
                  <a:moveTo>
                    <a:pt x="13380" y="888"/>
                  </a:moveTo>
                  <a:cubicBezTo>
                    <a:pt x="13388" y="899"/>
                    <a:pt x="13396" y="909"/>
                    <a:pt x="13404" y="917"/>
                  </a:cubicBezTo>
                  <a:cubicBezTo>
                    <a:pt x="13396" y="907"/>
                    <a:pt x="13388" y="898"/>
                    <a:pt x="13380" y="888"/>
                  </a:cubicBezTo>
                  <a:close/>
                  <a:moveTo>
                    <a:pt x="10950" y="1"/>
                  </a:moveTo>
                  <a:cubicBezTo>
                    <a:pt x="10373" y="1"/>
                    <a:pt x="9813" y="98"/>
                    <a:pt x="9270" y="279"/>
                  </a:cubicBezTo>
                  <a:cubicBezTo>
                    <a:pt x="8388" y="583"/>
                    <a:pt x="7537" y="917"/>
                    <a:pt x="6686" y="1342"/>
                  </a:cubicBezTo>
                  <a:cubicBezTo>
                    <a:pt x="5865" y="1738"/>
                    <a:pt x="4954" y="1981"/>
                    <a:pt x="4042" y="2102"/>
                  </a:cubicBezTo>
                  <a:cubicBezTo>
                    <a:pt x="4984" y="2011"/>
                    <a:pt x="5865" y="1768"/>
                    <a:pt x="6716" y="1342"/>
                  </a:cubicBezTo>
                  <a:cubicBezTo>
                    <a:pt x="7537" y="947"/>
                    <a:pt x="8419" y="583"/>
                    <a:pt x="9300" y="279"/>
                  </a:cubicBezTo>
                  <a:cubicBezTo>
                    <a:pt x="9834" y="93"/>
                    <a:pt x="10421" y="14"/>
                    <a:pt x="10994" y="14"/>
                  </a:cubicBezTo>
                  <a:cubicBezTo>
                    <a:pt x="11171" y="14"/>
                    <a:pt x="11347" y="21"/>
                    <a:pt x="11519" y="35"/>
                  </a:cubicBezTo>
                  <a:cubicBezTo>
                    <a:pt x="11570" y="40"/>
                    <a:pt x="11620" y="46"/>
                    <a:pt x="11670" y="53"/>
                  </a:cubicBezTo>
                  <a:lnTo>
                    <a:pt x="11670" y="53"/>
                  </a:lnTo>
                  <a:cubicBezTo>
                    <a:pt x="11630" y="46"/>
                    <a:pt x="11589" y="40"/>
                    <a:pt x="11549" y="35"/>
                  </a:cubicBezTo>
                  <a:cubicBezTo>
                    <a:pt x="11348" y="12"/>
                    <a:pt x="11148" y="1"/>
                    <a:pt x="10950" y="1"/>
                  </a:cubicBezTo>
                  <a:close/>
                  <a:moveTo>
                    <a:pt x="1" y="1131"/>
                  </a:moveTo>
                  <a:lnTo>
                    <a:pt x="1" y="1131"/>
                  </a:lnTo>
                  <a:cubicBezTo>
                    <a:pt x="62" y="1192"/>
                    <a:pt x="183" y="1252"/>
                    <a:pt x="333" y="1342"/>
                  </a:cubicBezTo>
                  <a:cubicBezTo>
                    <a:pt x="789" y="1586"/>
                    <a:pt x="1276" y="1798"/>
                    <a:pt x="1762" y="1920"/>
                  </a:cubicBezTo>
                  <a:cubicBezTo>
                    <a:pt x="2318" y="2053"/>
                    <a:pt x="2875" y="2138"/>
                    <a:pt x="3431" y="2138"/>
                  </a:cubicBezTo>
                  <a:cubicBezTo>
                    <a:pt x="3634" y="2138"/>
                    <a:pt x="3838" y="2127"/>
                    <a:pt x="4042" y="2102"/>
                  </a:cubicBezTo>
                  <a:lnTo>
                    <a:pt x="4042" y="2102"/>
                  </a:lnTo>
                  <a:cubicBezTo>
                    <a:pt x="3869" y="2115"/>
                    <a:pt x="3696" y="2121"/>
                    <a:pt x="3523" y="2121"/>
                  </a:cubicBezTo>
                  <a:cubicBezTo>
                    <a:pt x="2422" y="2121"/>
                    <a:pt x="1336" y="1868"/>
                    <a:pt x="364" y="1342"/>
                  </a:cubicBezTo>
                  <a:cubicBezTo>
                    <a:pt x="183" y="1252"/>
                    <a:pt x="62" y="1192"/>
                    <a:pt x="1" y="11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40;p28">
              <a:extLst>
                <a:ext uri="{FF2B5EF4-FFF2-40B4-BE49-F238E27FC236}">
                  <a16:creationId xmlns:a16="http://schemas.microsoft.com/office/drawing/2014/main" id="{D7479B55-DD0F-459B-9091-29A83BB24B97}"/>
                </a:ext>
              </a:extLst>
            </p:cNvPr>
            <p:cNvSpPr/>
            <p:nvPr/>
          </p:nvSpPr>
          <p:spPr>
            <a:xfrm>
              <a:off x="5111300" y="2463850"/>
              <a:ext cx="181650" cy="20550"/>
            </a:xfrm>
            <a:custGeom>
              <a:avLst/>
              <a:gdLst/>
              <a:ahLst/>
              <a:cxnLst/>
              <a:rect l="l" t="t" r="r" b="b"/>
              <a:pathLst>
                <a:path w="7266" h="822" extrusionOk="0">
                  <a:moveTo>
                    <a:pt x="7265" y="1"/>
                  </a:moveTo>
                  <a:lnTo>
                    <a:pt x="6961" y="92"/>
                  </a:lnTo>
                  <a:cubicBezTo>
                    <a:pt x="6779" y="153"/>
                    <a:pt x="6536" y="244"/>
                    <a:pt x="6201" y="365"/>
                  </a:cubicBezTo>
                  <a:cubicBezTo>
                    <a:pt x="5381" y="639"/>
                    <a:pt x="4499" y="791"/>
                    <a:pt x="3618" y="791"/>
                  </a:cubicBezTo>
                  <a:cubicBezTo>
                    <a:pt x="2767" y="760"/>
                    <a:pt x="1885" y="609"/>
                    <a:pt x="1034" y="365"/>
                  </a:cubicBezTo>
                  <a:lnTo>
                    <a:pt x="274" y="122"/>
                  </a:lnTo>
                  <a:lnTo>
                    <a:pt x="1" y="61"/>
                  </a:lnTo>
                  <a:lnTo>
                    <a:pt x="1" y="61"/>
                  </a:lnTo>
                  <a:cubicBezTo>
                    <a:pt x="1" y="61"/>
                    <a:pt x="396" y="183"/>
                    <a:pt x="1034" y="396"/>
                  </a:cubicBezTo>
                  <a:cubicBezTo>
                    <a:pt x="1885" y="639"/>
                    <a:pt x="2767" y="791"/>
                    <a:pt x="3618" y="821"/>
                  </a:cubicBezTo>
                  <a:cubicBezTo>
                    <a:pt x="4530" y="821"/>
                    <a:pt x="5381" y="669"/>
                    <a:pt x="6232" y="396"/>
                  </a:cubicBezTo>
                  <a:cubicBezTo>
                    <a:pt x="6566" y="274"/>
                    <a:pt x="6809" y="183"/>
                    <a:pt x="6992" y="122"/>
                  </a:cubicBezTo>
                  <a:cubicBezTo>
                    <a:pt x="7174" y="31"/>
                    <a:pt x="7265" y="1"/>
                    <a:pt x="72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41;p28">
              <a:extLst>
                <a:ext uri="{FF2B5EF4-FFF2-40B4-BE49-F238E27FC236}">
                  <a16:creationId xmlns:a16="http://schemas.microsoft.com/office/drawing/2014/main" id="{425969E2-4D4D-46F6-8811-EEF76E8DFC47}"/>
                </a:ext>
              </a:extLst>
            </p:cNvPr>
            <p:cNvSpPr/>
            <p:nvPr/>
          </p:nvSpPr>
          <p:spPr>
            <a:xfrm>
              <a:off x="5124975" y="2434950"/>
              <a:ext cx="264475" cy="18300"/>
            </a:xfrm>
            <a:custGeom>
              <a:avLst/>
              <a:gdLst/>
              <a:ahLst/>
              <a:cxnLst/>
              <a:rect l="l" t="t" r="r" b="b"/>
              <a:pathLst>
                <a:path w="10579" h="732" extrusionOk="0">
                  <a:moveTo>
                    <a:pt x="8031" y="0"/>
                  </a:moveTo>
                  <a:cubicBezTo>
                    <a:pt x="7826" y="0"/>
                    <a:pt x="7622" y="10"/>
                    <a:pt x="7417" y="32"/>
                  </a:cubicBezTo>
                  <a:cubicBezTo>
                    <a:pt x="6779" y="93"/>
                    <a:pt x="6080" y="245"/>
                    <a:pt x="5350" y="397"/>
                  </a:cubicBezTo>
                  <a:cubicBezTo>
                    <a:pt x="4638" y="536"/>
                    <a:pt x="3906" y="605"/>
                    <a:pt x="3177" y="605"/>
                  </a:cubicBezTo>
                  <a:cubicBezTo>
                    <a:pt x="2630" y="605"/>
                    <a:pt x="2085" y="566"/>
                    <a:pt x="1551" y="488"/>
                  </a:cubicBezTo>
                  <a:cubicBezTo>
                    <a:pt x="1065" y="427"/>
                    <a:pt x="669" y="366"/>
                    <a:pt x="396" y="306"/>
                  </a:cubicBezTo>
                  <a:lnTo>
                    <a:pt x="1" y="245"/>
                  </a:lnTo>
                  <a:lnTo>
                    <a:pt x="1" y="245"/>
                  </a:lnTo>
                  <a:cubicBezTo>
                    <a:pt x="1" y="245"/>
                    <a:pt x="578" y="397"/>
                    <a:pt x="1551" y="518"/>
                  </a:cubicBezTo>
                  <a:cubicBezTo>
                    <a:pt x="2085" y="596"/>
                    <a:pt x="2630" y="636"/>
                    <a:pt x="3177" y="636"/>
                  </a:cubicBezTo>
                  <a:cubicBezTo>
                    <a:pt x="3906" y="636"/>
                    <a:pt x="4638" y="566"/>
                    <a:pt x="5350" y="427"/>
                  </a:cubicBezTo>
                  <a:cubicBezTo>
                    <a:pt x="6080" y="275"/>
                    <a:pt x="6779" y="154"/>
                    <a:pt x="7417" y="93"/>
                  </a:cubicBezTo>
                  <a:cubicBezTo>
                    <a:pt x="7657" y="68"/>
                    <a:pt x="7891" y="53"/>
                    <a:pt x="8124" y="53"/>
                  </a:cubicBezTo>
                  <a:cubicBezTo>
                    <a:pt x="8453" y="53"/>
                    <a:pt x="8781" y="82"/>
                    <a:pt x="9119" y="154"/>
                  </a:cubicBezTo>
                  <a:cubicBezTo>
                    <a:pt x="9484" y="214"/>
                    <a:pt x="9849" y="336"/>
                    <a:pt x="10183" y="518"/>
                  </a:cubicBezTo>
                  <a:cubicBezTo>
                    <a:pt x="10305" y="579"/>
                    <a:pt x="10396" y="609"/>
                    <a:pt x="10457" y="670"/>
                  </a:cubicBezTo>
                  <a:lnTo>
                    <a:pt x="10578" y="731"/>
                  </a:lnTo>
                  <a:cubicBezTo>
                    <a:pt x="10457" y="640"/>
                    <a:pt x="10335" y="549"/>
                    <a:pt x="10214" y="488"/>
                  </a:cubicBezTo>
                  <a:cubicBezTo>
                    <a:pt x="9879" y="306"/>
                    <a:pt x="9515" y="184"/>
                    <a:pt x="9150" y="93"/>
                  </a:cubicBezTo>
                  <a:cubicBezTo>
                    <a:pt x="8777" y="34"/>
                    <a:pt x="8404" y="0"/>
                    <a:pt x="80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42;p28">
              <a:extLst>
                <a:ext uri="{FF2B5EF4-FFF2-40B4-BE49-F238E27FC236}">
                  <a16:creationId xmlns:a16="http://schemas.microsoft.com/office/drawing/2014/main" id="{A2D19A1B-BC6B-4200-A073-B3BF35E9A947}"/>
                </a:ext>
              </a:extLst>
            </p:cNvPr>
            <p:cNvSpPr/>
            <p:nvPr/>
          </p:nvSpPr>
          <p:spPr>
            <a:xfrm>
              <a:off x="5213125" y="2446050"/>
              <a:ext cx="235600" cy="57350"/>
            </a:xfrm>
            <a:custGeom>
              <a:avLst/>
              <a:gdLst/>
              <a:ahLst/>
              <a:cxnLst/>
              <a:rect l="l" t="t" r="r" b="b"/>
              <a:pathLst>
                <a:path w="9424" h="2294" extrusionOk="0">
                  <a:moveTo>
                    <a:pt x="5646" y="1"/>
                  </a:moveTo>
                  <a:cubicBezTo>
                    <a:pt x="5385" y="1"/>
                    <a:pt x="5123" y="25"/>
                    <a:pt x="4864" y="74"/>
                  </a:cubicBezTo>
                  <a:cubicBezTo>
                    <a:pt x="4165" y="196"/>
                    <a:pt x="3496" y="469"/>
                    <a:pt x="2919" y="865"/>
                  </a:cubicBezTo>
                  <a:cubicBezTo>
                    <a:pt x="2372" y="1199"/>
                    <a:pt x="1885" y="1533"/>
                    <a:pt x="1460" y="1746"/>
                  </a:cubicBezTo>
                  <a:cubicBezTo>
                    <a:pt x="1004" y="1989"/>
                    <a:pt x="517" y="2141"/>
                    <a:pt x="1" y="2263"/>
                  </a:cubicBezTo>
                  <a:lnTo>
                    <a:pt x="122" y="2263"/>
                  </a:lnTo>
                  <a:cubicBezTo>
                    <a:pt x="213" y="2263"/>
                    <a:pt x="305" y="2232"/>
                    <a:pt x="426" y="2232"/>
                  </a:cubicBezTo>
                  <a:cubicBezTo>
                    <a:pt x="791" y="2141"/>
                    <a:pt x="1186" y="2020"/>
                    <a:pt x="1520" y="1837"/>
                  </a:cubicBezTo>
                  <a:cubicBezTo>
                    <a:pt x="1976" y="1624"/>
                    <a:pt x="2463" y="1321"/>
                    <a:pt x="3010" y="1017"/>
                  </a:cubicBezTo>
                  <a:cubicBezTo>
                    <a:pt x="3587" y="621"/>
                    <a:pt x="4226" y="378"/>
                    <a:pt x="4894" y="257"/>
                  </a:cubicBezTo>
                  <a:cubicBezTo>
                    <a:pt x="5164" y="210"/>
                    <a:pt x="5428" y="186"/>
                    <a:pt x="5690" y="186"/>
                  </a:cubicBezTo>
                  <a:cubicBezTo>
                    <a:pt x="6109" y="186"/>
                    <a:pt x="6520" y="247"/>
                    <a:pt x="6931" y="378"/>
                  </a:cubicBezTo>
                  <a:cubicBezTo>
                    <a:pt x="7448" y="530"/>
                    <a:pt x="7964" y="804"/>
                    <a:pt x="8390" y="1169"/>
                  </a:cubicBezTo>
                  <a:cubicBezTo>
                    <a:pt x="8785" y="1503"/>
                    <a:pt x="9119" y="1868"/>
                    <a:pt x="9423" y="2293"/>
                  </a:cubicBezTo>
                  <a:cubicBezTo>
                    <a:pt x="9393" y="2172"/>
                    <a:pt x="9302" y="2050"/>
                    <a:pt x="9241" y="1928"/>
                  </a:cubicBezTo>
                  <a:cubicBezTo>
                    <a:pt x="9028" y="1624"/>
                    <a:pt x="8755" y="1321"/>
                    <a:pt x="8481" y="1077"/>
                  </a:cubicBezTo>
                  <a:cubicBezTo>
                    <a:pt x="7682" y="375"/>
                    <a:pt x="6670" y="1"/>
                    <a:pt x="5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43;p28">
              <a:extLst>
                <a:ext uri="{FF2B5EF4-FFF2-40B4-BE49-F238E27FC236}">
                  <a16:creationId xmlns:a16="http://schemas.microsoft.com/office/drawing/2014/main" id="{E0AC0C43-2023-4730-805E-3E0177D89787}"/>
                </a:ext>
              </a:extLst>
            </p:cNvPr>
            <p:cNvSpPr/>
            <p:nvPr/>
          </p:nvSpPr>
          <p:spPr>
            <a:xfrm>
              <a:off x="5200200" y="2454550"/>
              <a:ext cx="117050" cy="14150"/>
            </a:xfrm>
            <a:custGeom>
              <a:avLst/>
              <a:gdLst/>
              <a:ahLst/>
              <a:cxnLst/>
              <a:rect l="l" t="t" r="r" b="b"/>
              <a:pathLst>
                <a:path w="4682" h="566" extrusionOk="0">
                  <a:moveTo>
                    <a:pt x="4654" y="0"/>
                  </a:moveTo>
                  <a:cubicBezTo>
                    <a:pt x="4479" y="0"/>
                    <a:pt x="3512" y="286"/>
                    <a:pt x="2341" y="342"/>
                  </a:cubicBezTo>
                  <a:cubicBezTo>
                    <a:pt x="2024" y="364"/>
                    <a:pt x="1723" y="372"/>
                    <a:pt x="1449" y="372"/>
                  </a:cubicBezTo>
                  <a:cubicBezTo>
                    <a:pt x="792" y="372"/>
                    <a:pt x="291" y="327"/>
                    <a:pt x="93" y="327"/>
                  </a:cubicBezTo>
                  <a:cubicBezTo>
                    <a:pt x="33" y="327"/>
                    <a:pt x="1" y="331"/>
                    <a:pt x="1" y="342"/>
                  </a:cubicBezTo>
                  <a:cubicBezTo>
                    <a:pt x="533" y="491"/>
                    <a:pt x="1080" y="566"/>
                    <a:pt x="1631" y="566"/>
                  </a:cubicBezTo>
                  <a:cubicBezTo>
                    <a:pt x="1867" y="566"/>
                    <a:pt x="2104" y="552"/>
                    <a:pt x="2341" y="525"/>
                  </a:cubicBezTo>
                  <a:cubicBezTo>
                    <a:pt x="3162" y="494"/>
                    <a:pt x="3952" y="342"/>
                    <a:pt x="4682" y="8"/>
                  </a:cubicBezTo>
                  <a:cubicBezTo>
                    <a:pt x="4679" y="3"/>
                    <a:pt x="4670" y="0"/>
                    <a:pt x="46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44;p28">
              <a:extLst>
                <a:ext uri="{FF2B5EF4-FFF2-40B4-BE49-F238E27FC236}">
                  <a16:creationId xmlns:a16="http://schemas.microsoft.com/office/drawing/2014/main" id="{AFFD4D4B-D19F-412B-987F-EC25F84627AF}"/>
                </a:ext>
              </a:extLst>
            </p:cNvPr>
            <p:cNvSpPr/>
            <p:nvPr/>
          </p:nvSpPr>
          <p:spPr>
            <a:xfrm>
              <a:off x="4320250" y="2254800"/>
              <a:ext cx="949900" cy="295700"/>
            </a:xfrm>
            <a:custGeom>
              <a:avLst/>
              <a:gdLst/>
              <a:ahLst/>
              <a:cxnLst/>
              <a:rect l="l" t="t" r="r" b="b"/>
              <a:pathLst>
                <a:path w="37996" h="11828" extrusionOk="0">
                  <a:moveTo>
                    <a:pt x="1247" y="186"/>
                  </a:moveTo>
                  <a:cubicBezTo>
                    <a:pt x="821" y="277"/>
                    <a:pt x="396" y="399"/>
                    <a:pt x="1" y="612"/>
                  </a:cubicBezTo>
                  <a:cubicBezTo>
                    <a:pt x="396" y="429"/>
                    <a:pt x="821" y="277"/>
                    <a:pt x="1247" y="186"/>
                  </a:cubicBezTo>
                  <a:close/>
                  <a:moveTo>
                    <a:pt x="31551" y="5171"/>
                  </a:moveTo>
                  <a:lnTo>
                    <a:pt x="31551" y="5171"/>
                  </a:lnTo>
                  <a:cubicBezTo>
                    <a:pt x="33162" y="5262"/>
                    <a:pt x="34773" y="5597"/>
                    <a:pt x="36324" y="6174"/>
                  </a:cubicBezTo>
                  <a:cubicBezTo>
                    <a:pt x="36871" y="6356"/>
                    <a:pt x="37266" y="6539"/>
                    <a:pt x="37570" y="6660"/>
                  </a:cubicBezTo>
                  <a:lnTo>
                    <a:pt x="37995" y="6843"/>
                  </a:lnTo>
                  <a:cubicBezTo>
                    <a:pt x="37995" y="6843"/>
                    <a:pt x="37418" y="6569"/>
                    <a:pt x="36324" y="6144"/>
                  </a:cubicBezTo>
                  <a:cubicBezTo>
                    <a:pt x="34804" y="5566"/>
                    <a:pt x="33193" y="5232"/>
                    <a:pt x="31551" y="5171"/>
                  </a:cubicBezTo>
                  <a:close/>
                  <a:moveTo>
                    <a:pt x="2926" y="0"/>
                  </a:moveTo>
                  <a:cubicBezTo>
                    <a:pt x="2363" y="0"/>
                    <a:pt x="1800" y="61"/>
                    <a:pt x="1247" y="186"/>
                  </a:cubicBezTo>
                  <a:cubicBezTo>
                    <a:pt x="1795" y="72"/>
                    <a:pt x="2353" y="15"/>
                    <a:pt x="2910" y="15"/>
                  </a:cubicBezTo>
                  <a:cubicBezTo>
                    <a:pt x="3991" y="15"/>
                    <a:pt x="5067" y="231"/>
                    <a:pt x="6049" y="673"/>
                  </a:cubicBezTo>
                  <a:cubicBezTo>
                    <a:pt x="7113" y="1098"/>
                    <a:pt x="8056" y="1706"/>
                    <a:pt x="8937" y="2435"/>
                  </a:cubicBezTo>
                  <a:cubicBezTo>
                    <a:pt x="9910" y="3287"/>
                    <a:pt x="10791" y="4229"/>
                    <a:pt x="11551" y="5293"/>
                  </a:cubicBezTo>
                  <a:cubicBezTo>
                    <a:pt x="12372" y="6387"/>
                    <a:pt x="13101" y="7633"/>
                    <a:pt x="14013" y="8819"/>
                  </a:cubicBezTo>
                  <a:cubicBezTo>
                    <a:pt x="14469" y="9426"/>
                    <a:pt x="15016" y="9974"/>
                    <a:pt x="15594" y="10460"/>
                  </a:cubicBezTo>
                  <a:cubicBezTo>
                    <a:pt x="16202" y="10946"/>
                    <a:pt x="16870" y="11341"/>
                    <a:pt x="17630" y="11585"/>
                  </a:cubicBezTo>
                  <a:cubicBezTo>
                    <a:pt x="18074" y="11751"/>
                    <a:pt x="18552" y="11827"/>
                    <a:pt x="19030" y="11827"/>
                  </a:cubicBezTo>
                  <a:cubicBezTo>
                    <a:pt x="19337" y="11827"/>
                    <a:pt x="19643" y="11796"/>
                    <a:pt x="19940" y="11737"/>
                  </a:cubicBezTo>
                  <a:cubicBezTo>
                    <a:pt x="20670" y="11524"/>
                    <a:pt x="21369" y="11189"/>
                    <a:pt x="21946" y="10673"/>
                  </a:cubicBezTo>
                  <a:cubicBezTo>
                    <a:pt x="23071" y="9700"/>
                    <a:pt x="23892" y="8515"/>
                    <a:pt x="24895" y="7542"/>
                  </a:cubicBezTo>
                  <a:cubicBezTo>
                    <a:pt x="25837" y="6660"/>
                    <a:pt x="26962" y="5992"/>
                    <a:pt x="28208" y="5627"/>
                  </a:cubicBezTo>
                  <a:cubicBezTo>
                    <a:pt x="29211" y="5321"/>
                    <a:pt x="30240" y="5167"/>
                    <a:pt x="31270" y="5167"/>
                  </a:cubicBezTo>
                  <a:cubicBezTo>
                    <a:pt x="31364" y="5167"/>
                    <a:pt x="31458" y="5169"/>
                    <a:pt x="31551" y="5171"/>
                  </a:cubicBezTo>
                  <a:cubicBezTo>
                    <a:pt x="31389" y="5162"/>
                    <a:pt x="31226" y="5158"/>
                    <a:pt x="31063" y="5158"/>
                  </a:cubicBezTo>
                  <a:cubicBezTo>
                    <a:pt x="30095" y="5158"/>
                    <a:pt x="29118" y="5311"/>
                    <a:pt x="28208" y="5597"/>
                  </a:cubicBezTo>
                  <a:cubicBezTo>
                    <a:pt x="26962" y="5961"/>
                    <a:pt x="25807" y="6630"/>
                    <a:pt x="24864" y="7542"/>
                  </a:cubicBezTo>
                  <a:cubicBezTo>
                    <a:pt x="23861" y="8484"/>
                    <a:pt x="23041" y="9670"/>
                    <a:pt x="21916" y="10642"/>
                  </a:cubicBezTo>
                  <a:cubicBezTo>
                    <a:pt x="21339" y="11159"/>
                    <a:pt x="20670" y="11524"/>
                    <a:pt x="19940" y="11706"/>
                  </a:cubicBezTo>
                  <a:cubicBezTo>
                    <a:pt x="19643" y="11766"/>
                    <a:pt x="19341" y="11797"/>
                    <a:pt x="19040" y="11797"/>
                  </a:cubicBezTo>
                  <a:cubicBezTo>
                    <a:pt x="18571" y="11797"/>
                    <a:pt x="18105" y="11721"/>
                    <a:pt x="17661" y="11554"/>
                  </a:cubicBezTo>
                  <a:cubicBezTo>
                    <a:pt x="16901" y="11311"/>
                    <a:pt x="16232" y="10916"/>
                    <a:pt x="15624" y="10429"/>
                  </a:cubicBezTo>
                  <a:cubicBezTo>
                    <a:pt x="15047" y="9943"/>
                    <a:pt x="14530" y="9396"/>
                    <a:pt x="14074" y="8788"/>
                  </a:cubicBezTo>
                  <a:cubicBezTo>
                    <a:pt x="13162" y="7603"/>
                    <a:pt x="12433" y="6356"/>
                    <a:pt x="11612" y="5262"/>
                  </a:cubicBezTo>
                  <a:cubicBezTo>
                    <a:pt x="10822" y="4229"/>
                    <a:pt x="9940" y="3256"/>
                    <a:pt x="8937" y="2405"/>
                  </a:cubicBezTo>
                  <a:cubicBezTo>
                    <a:pt x="8086" y="1676"/>
                    <a:pt x="7113" y="1068"/>
                    <a:pt x="6080" y="642"/>
                  </a:cubicBezTo>
                  <a:cubicBezTo>
                    <a:pt x="5082" y="223"/>
                    <a:pt x="4005" y="0"/>
                    <a:pt x="29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45;p28">
              <a:extLst>
                <a:ext uri="{FF2B5EF4-FFF2-40B4-BE49-F238E27FC236}">
                  <a16:creationId xmlns:a16="http://schemas.microsoft.com/office/drawing/2014/main" id="{654A4F20-2698-41BB-B074-02B6BE596141}"/>
                </a:ext>
              </a:extLst>
            </p:cNvPr>
            <p:cNvSpPr/>
            <p:nvPr/>
          </p:nvSpPr>
          <p:spPr>
            <a:xfrm>
              <a:off x="4508700" y="2228275"/>
              <a:ext cx="294875" cy="225725"/>
            </a:xfrm>
            <a:custGeom>
              <a:avLst/>
              <a:gdLst/>
              <a:ahLst/>
              <a:cxnLst/>
              <a:rect l="l" t="t" r="r" b="b"/>
              <a:pathLst>
                <a:path w="11795" h="9029" extrusionOk="0">
                  <a:moveTo>
                    <a:pt x="1" y="1"/>
                  </a:moveTo>
                  <a:lnTo>
                    <a:pt x="548" y="183"/>
                  </a:lnTo>
                  <a:cubicBezTo>
                    <a:pt x="1065" y="396"/>
                    <a:pt x="1551" y="639"/>
                    <a:pt x="2037" y="882"/>
                  </a:cubicBezTo>
                  <a:cubicBezTo>
                    <a:pt x="3618" y="1734"/>
                    <a:pt x="5047" y="2858"/>
                    <a:pt x="6232" y="4226"/>
                  </a:cubicBezTo>
                  <a:cubicBezTo>
                    <a:pt x="6870" y="4986"/>
                    <a:pt x="7448" y="5776"/>
                    <a:pt x="7995" y="6627"/>
                  </a:cubicBezTo>
                  <a:cubicBezTo>
                    <a:pt x="8451" y="7296"/>
                    <a:pt x="9028" y="7873"/>
                    <a:pt x="9697" y="8360"/>
                  </a:cubicBezTo>
                  <a:cubicBezTo>
                    <a:pt x="10153" y="8694"/>
                    <a:pt x="10670" y="8907"/>
                    <a:pt x="11217" y="8998"/>
                  </a:cubicBezTo>
                  <a:cubicBezTo>
                    <a:pt x="11308" y="9013"/>
                    <a:pt x="11407" y="9021"/>
                    <a:pt x="11506" y="9021"/>
                  </a:cubicBezTo>
                  <a:cubicBezTo>
                    <a:pt x="11534" y="9021"/>
                    <a:pt x="11562" y="9020"/>
                    <a:pt x="11590" y="9019"/>
                  </a:cubicBezTo>
                  <a:lnTo>
                    <a:pt x="11590" y="9019"/>
                  </a:lnTo>
                  <a:cubicBezTo>
                    <a:pt x="11607" y="9022"/>
                    <a:pt x="11625" y="9025"/>
                    <a:pt x="11642" y="9028"/>
                  </a:cubicBezTo>
                  <a:lnTo>
                    <a:pt x="11794" y="8998"/>
                  </a:lnTo>
                  <a:lnTo>
                    <a:pt x="11794" y="8998"/>
                  </a:lnTo>
                  <a:cubicBezTo>
                    <a:pt x="11729" y="9009"/>
                    <a:pt x="11660" y="9016"/>
                    <a:pt x="11590" y="9019"/>
                  </a:cubicBezTo>
                  <a:lnTo>
                    <a:pt x="11590" y="9019"/>
                  </a:lnTo>
                  <a:cubicBezTo>
                    <a:pt x="11462" y="8998"/>
                    <a:pt x="11351" y="8995"/>
                    <a:pt x="11217" y="8968"/>
                  </a:cubicBezTo>
                  <a:cubicBezTo>
                    <a:pt x="10670" y="8876"/>
                    <a:pt x="10153" y="8664"/>
                    <a:pt x="9727" y="8360"/>
                  </a:cubicBezTo>
                  <a:cubicBezTo>
                    <a:pt x="9059" y="7873"/>
                    <a:pt x="8512" y="7266"/>
                    <a:pt x="8056" y="6597"/>
                  </a:cubicBezTo>
                  <a:cubicBezTo>
                    <a:pt x="7509" y="5776"/>
                    <a:pt x="6901" y="4955"/>
                    <a:pt x="6293" y="4196"/>
                  </a:cubicBezTo>
                  <a:cubicBezTo>
                    <a:pt x="5107" y="2828"/>
                    <a:pt x="3679" y="1703"/>
                    <a:pt x="2068" y="852"/>
                  </a:cubicBezTo>
                  <a:cubicBezTo>
                    <a:pt x="1581" y="609"/>
                    <a:pt x="1095" y="366"/>
                    <a:pt x="578" y="183"/>
                  </a:cubicBezTo>
                  <a:cubicBezTo>
                    <a:pt x="214" y="6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46;p28">
              <a:extLst>
                <a:ext uri="{FF2B5EF4-FFF2-40B4-BE49-F238E27FC236}">
                  <a16:creationId xmlns:a16="http://schemas.microsoft.com/office/drawing/2014/main" id="{CE714F6A-1F98-40D8-A8EB-2244ED15E50A}"/>
                </a:ext>
              </a:extLst>
            </p:cNvPr>
            <p:cNvSpPr/>
            <p:nvPr/>
          </p:nvSpPr>
          <p:spPr>
            <a:xfrm>
              <a:off x="4934250" y="2330750"/>
              <a:ext cx="307025" cy="51825"/>
            </a:xfrm>
            <a:custGeom>
              <a:avLst/>
              <a:gdLst/>
              <a:ahLst/>
              <a:cxnLst/>
              <a:rect l="l" t="t" r="r" b="b"/>
              <a:pathLst>
                <a:path w="12281" h="2073" extrusionOk="0">
                  <a:moveTo>
                    <a:pt x="12239" y="1677"/>
                  </a:moveTo>
                  <a:cubicBezTo>
                    <a:pt x="12266" y="1696"/>
                    <a:pt x="12280" y="1708"/>
                    <a:pt x="12280" y="1708"/>
                  </a:cubicBezTo>
                  <a:cubicBezTo>
                    <a:pt x="12270" y="1697"/>
                    <a:pt x="12255" y="1686"/>
                    <a:pt x="12239" y="1677"/>
                  </a:cubicBezTo>
                  <a:close/>
                  <a:moveTo>
                    <a:pt x="6402" y="0"/>
                  </a:moveTo>
                  <a:cubicBezTo>
                    <a:pt x="4769" y="0"/>
                    <a:pt x="3140" y="367"/>
                    <a:pt x="1642" y="1100"/>
                  </a:cubicBezTo>
                  <a:cubicBezTo>
                    <a:pt x="1216" y="1312"/>
                    <a:pt x="821" y="1525"/>
                    <a:pt x="426" y="1799"/>
                  </a:cubicBezTo>
                  <a:cubicBezTo>
                    <a:pt x="821" y="1556"/>
                    <a:pt x="1216" y="1312"/>
                    <a:pt x="1642" y="1130"/>
                  </a:cubicBezTo>
                  <a:cubicBezTo>
                    <a:pt x="3140" y="397"/>
                    <a:pt x="4769" y="31"/>
                    <a:pt x="6402" y="31"/>
                  </a:cubicBezTo>
                  <a:cubicBezTo>
                    <a:pt x="7818" y="31"/>
                    <a:pt x="9237" y="306"/>
                    <a:pt x="10578" y="856"/>
                  </a:cubicBezTo>
                  <a:cubicBezTo>
                    <a:pt x="11004" y="1008"/>
                    <a:pt x="11429" y="1221"/>
                    <a:pt x="11824" y="1464"/>
                  </a:cubicBezTo>
                  <a:cubicBezTo>
                    <a:pt x="11976" y="1525"/>
                    <a:pt x="12098" y="1586"/>
                    <a:pt x="12159" y="1647"/>
                  </a:cubicBezTo>
                  <a:cubicBezTo>
                    <a:pt x="12178" y="1647"/>
                    <a:pt x="12211" y="1659"/>
                    <a:pt x="12239" y="1677"/>
                  </a:cubicBezTo>
                  <a:lnTo>
                    <a:pt x="12239" y="1677"/>
                  </a:lnTo>
                  <a:cubicBezTo>
                    <a:pt x="12177" y="1631"/>
                    <a:pt x="12046" y="1540"/>
                    <a:pt x="11855" y="1434"/>
                  </a:cubicBezTo>
                  <a:cubicBezTo>
                    <a:pt x="11429" y="1191"/>
                    <a:pt x="11004" y="1008"/>
                    <a:pt x="10578" y="826"/>
                  </a:cubicBezTo>
                  <a:cubicBezTo>
                    <a:pt x="9237" y="276"/>
                    <a:pt x="7818" y="0"/>
                    <a:pt x="6402" y="0"/>
                  </a:cubicBezTo>
                  <a:close/>
                  <a:moveTo>
                    <a:pt x="426" y="1799"/>
                  </a:moveTo>
                  <a:cubicBezTo>
                    <a:pt x="152" y="1981"/>
                    <a:pt x="0" y="2072"/>
                    <a:pt x="0" y="2072"/>
                  </a:cubicBezTo>
                  <a:lnTo>
                    <a:pt x="122" y="2011"/>
                  </a:lnTo>
                  <a:cubicBezTo>
                    <a:pt x="183" y="1981"/>
                    <a:pt x="304" y="1890"/>
                    <a:pt x="426" y="179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47;p28">
              <a:extLst>
                <a:ext uri="{FF2B5EF4-FFF2-40B4-BE49-F238E27FC236}">
                  <a16:creationId xmlns:a16="http://schemas.microsoft.com/office/drawing/2014/main" id="{6B27DC33-ED8C-4CBF-81AE-8A123E1CFE3F}"/>
                </a:ext>
              </a:extLst>
            </p:cNvPr>
            <p:cNvSpPr/>
            <p:nvPr/>
          </p:nvSpPr>
          <p:spPr>
            <a:xfrm>
              <a:off x="5004150" y="2327075"/>
              <a:ext cx="44100" cy="88925"/>
            </a:xfrm>
            <a:custGeom>
              <a:avLst/>
              <a:gdLst/>
              <a:ahLst/>
              <a:cxnLst/>
              <a:rect l="l" t="t" r="r" b="b"/>
              <a:pathLst>
                <a:path w="176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1" y="61"/>
                    <a:pt x="92" y="122"/>
                  </a:cubicBezTo>
                  <a:cubicBezTo>
                    <a:pt x="153" y="213"/>
                    <a:pt x="244" y="335"/>
                    <a:pt x="335" y="487"/>
                  </a:cubicBezTo>
                  <a:cubicBezTo>
                    <a:pt x="609" y="851"/>
                    <a:pt x="852" y="1277"/>
                    <a:pt x="1065" y="1672"/>
                  </a:cubicBezTo>
                  <a:cubicBezTo>
                    <a:pt x="1247" y="2098"/>
                    <a:pt x="1429" y="2554"/>
                    <a:pt x="1581" y="2979"/>
                  </a:cubicBezTo>
                  <a:cubicBezTo>
                    <a:pt x="1642" y="3162"/>
                    <a:pt x="1673" y="3283"/>
                    <a:pt x="1703" y="3405"/>
                  </a:cubicBezTo>
                  <a:cubicBezTo>
                    <a:pt x="1733" y="3496"/>
                    <a:pt x="1764" y="3557"/>
                    <a:pt x="1764" y="3557"/>
                  </a:cubicBezTo>
                  <a:cubicBezTo>
                    <a:pt x="1733" y="3344"/>
                    <a:pt x="1673" y="3162"/>
                    <a:pt x="1612" y="2979"/>
                  </a:cubicBezTo>
                  <a:cubicBezTo>
                    <a:pt x="1338" y="2067"/>
                    <a:pt x="913" y="1216"/>
                    <a:pt x="366" y="456"/>
                  </a:cubicBezTo>
                  <a:cubicBezTo>
                    <a:pt x="244" y="304"/>
                    <a:pt x="122" y="152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48;p28">
              <a:extLst>
                <a:ext uri="{FF2B5EF4-FFF2-40B4-BE49-F238E27FC236}">
                  <a16:creationId xmlns:a16="http://schemas.microsoft.com/office/drawing/2014/main" id="{C9076395-7A3C-4BDE-94DF-8AA087799A9B}"/>
                </a:ext>
              </a:extLst>
            </p:cNvPr>
            <p:cNvSpPr/>
            <p:nvPr/>
          </p:nvSpPr>
          <p:spPr>
            <a:xfrm>
              <a:off x="5135625" y="2327075"/>
              <a:ext cx="14450" cy="93500"/>
            </a:xfrm>
            <a:custGeom>
              <a:avLst/>
              <a:gdLst/>
              <a:ahLst/>
              <a:cxnLst/>
              <a:rect l="l" t="t" r="r" b="b"/>
              <a:pathLst>
                <a:path w="578" h="3740" extrusionOk="0">
                  <a:moveTo>
                    <a:pt x="547" y="0"/>
                  </a:moveTo>
                  <a:lnTo>
                    <a:pt x="547" y="183"/>
                  </a:lnTo>
                  <a:lnTo>
                    <a:pt x="547" y="578"/>
                  </a:lnTo>
                  <a:cubicBezTo>
                    <a:pt x="517" y="1003"/>
                    <a:pt x="487" y="1459"/>
                    <a:pt x="426" y="1915"/>
                  </a:cubicBezTo>
                  <a:cubicBezTo>
                    <a:pt x="365" y="2341"/>
                    <a:pt x="274" y="2766"/>
                    <a:pt x="152" y="3222"/>
                  </a:cubicBezTo>
                  <a:cubicBezTo>
                    <a:pt x="122" y="3314"/>
                    <a:pt x="91" y="3496"/>
                    <a:pt x="31" y="3587"/>
                  </a:cubicBezTo>
                  <a:cubicBezTo>
                    <a:pt x="0" y="3678"/>
                    <a:pt x="0" y="3739"/>
                    <a:pt x="0" y="3739"/>
                  </a:cubicBezTo>
                  <a:cubicBezTo>
                    <a:pt x="0" y="3739"/>
                    <a:pt x="91" y="3526"/>
                    <a:pt x="183" y="3222"/>
                  </a:cubicBezTo>
                  <a:cubicBezTo>
                    <a:pt x="304" y="2766"/>
                    <a:pt x="395" y="2341"/>
                    <a:pt x="487" y="1915"/>
                  </a:cubicBezTo>
                  <a:cubicBezTo>
                    <a:pt x="547" y="1459"/>
                    <a:pt x="578" y="1003"/>
                    <a:pt x="578" y="578"/>
                  </a:cubicBezTo>
                  <a:cubicBezTo>
                    <a:pt x="547" y="213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49;p28">
              <a:extLst>
                <a:ext uri="{FF2B5EF4-FFF2-40B4-BE49-F238E27FC236}">
                  <a16:creationId xmlns:a16="http://schemas.microsoft.com/office/drawing/2014/main" id="{3A1EB251-D2AD-4342-B70A-263F638B65F6}"/>
                </a:ext>
              </a:extLst>
            </p:cNvPr>
            <p:cNvSpPr/>
            <p:nvPr/>
          </p:nvSpPr>
          <p:spPr>
            <a:xfrm>
              <a:off x="4867375" y="2425850"/>
              <a:ext cx="63100" cy="62350"/>
            </a:xfrm>
            <a:custGeom>
              <a:avLst/>
              <a:gdLst/>
              <a:ahLst/>
              <a:cxnLst/>
              <a:rect l="l" t="t" r="r" b="b"/>
              <a:pathLst>
                <a:path w="2524" h="2494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153"/>
                    <a:pt x="183" y="305"/>
                    <a:pt x="274" y="457"/>
                  </a:cubicBezTo>
                  <a:cubicBezTo>
                    <a:pt x="517" y="791"/>
                    <a:pt x="821" y="1095"/>
                    <a:pt x="1125" y="1399"/>
                  </a:cubicBezTo>
                  <a:cubicBezTo>
                    <a:pt x="821" y="1095"/>
                    <a:pt x="548" y="761"/>
                    <a:pt x="305" y="426"/>
                  </a:cubicBezTo>
                  <a:cubicBezTo>
                    <a:pt x="213" y="305"/>
                    <a:pt x="122" y="183"/>
                    <a:pt x="92" y="122"/>
                  </a:cubicBezTo>
                  <a:cubicBezTo>
                    <a:pt x="31" y="31"/>
                    <a:pt x="1" y="1"/>
                    <a:pt x="1" y="1"/>
                  </a:cubicBezTo>
                  <a:close/>
                  <a:moveTo>
                    <a:pt x="1125" y="1399"/>
                  </a:moveTo>
                  <a:lnTo>
                    <a:pt x="1125" y="1399"/>
                  </a:lnTo>
                  <a:cubicBezTo>
                    <a:pt x="1399" y="1703"/>
                    <a:pt x="1733" y="1977"/>
                    <a:pt x="2068" y="2220"/>
                  </a:cubicBezTo>
                  <a:cubicBezTo>
                    <a:pt x="1733" y="1977"/>
                    <a:pt x="1429" y="1673"/>
                    <a:pt x="1125" y="1399"/>
                  </a:cubicBezTo>
                  <a:close/>
                  <a:moveTo>
                    <a:pt x="2068" y="2220"/>
                  </a:moveTo>
                  <a:lnTo>
                    <a:pt x="2176" y="2289"/>
                  </a:lnTo>
                  <a:lnTo>
                    <a:pt x="2176" y="2289"/>
                  </a:lnTo>
                  <a:cubicBezTo>
                    <a:pt x="2140" y="2265"/>
                    <a:pt x="2104" y="2241"/>
                    <a:pt x="2068" y="2220"/>
                  </a:cubicBezTo>
                  <a:close/>
                  <a:moveTo>
                    <a:pt x="2176" y="2289"/>
                  </a:moveTo>
                  <a:lnTo>
                    <a:pt x="2176" y="2289"/>
                  </a:lnTo>
                  <a:cubicBezTo>
                    <a:pt x="2292" y="2366"/>
                    <a:pt x="2408" y="2447"/>
                    <a:pt x="2523" y="2493"/>
                  </a:cubicBezTo>
                  <a:lnTo>
                    <a:pt x="2402" y="2432"/>
                  </a:lnTo>
                  <a:lnTo>
                    <a:pt x="2176" y="228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50;p28">
              <a:extLst>
                <a:ext uri="{FF2B5EF4-FFF2-40B4-BE49-F238E27FC236}">
                  <a16:creationId xmlns:a16="http://schemas.microsoft.com/office/drawing/2014/main" id="{5F5256C2-287C-4278-B29B-D1C6746328A2}"/>
                </a:ext>
              </a:extLst>
            </p:cNvPr>
            <p:cNvSpPr/>
            <p:nvPr/>
          </p:nvSpPr>
          <p:spPr>
            <a:xfrm>
              <a:off x="4779225" y="2391675"/>
              <a:ext cx="8400" cy="67650"/>
            </a:xfrm>
            <a:custGeom>
              <a:avLst/>
              <a:gdLst/>
              <a:ahLst/>
              <a:cxnLst/>
              <a:rect l="l" t="t" r="r" b="b"/>
              <a:pathLst>
                <a:path w="336" h="2706" extrusionOk="0">
                  <a:moveTo>
                    <a:pt x="335" y="0"/>
                  </a:moveTo>
                  <a:cubicBezTo>
                    <a:pt x="274" y="122"/>
                    <a:pt x="244" y="243"/>
                    <a:pt x="213" y="365"/>
                  </a:cubicBezTo>
                  <a:cubicBezTo>
                    <a:pt x="274" y="243"/>
                    <a:pt x="274" y="152"/>
                    <a:pt x="305" y="91"/>
                  </a:cubicBezTo>
                  <a:cubicBezTo>
                    <a:pt x="335" y="61"/>
                    <a:pt x="335" y="30"/>
                    <a:pt x="335" y="0"/>
                  </a:cubicBezTo>
                  <a:close/>
                  <a:moveTo>
                    <a:pt x="213" y="365"/>
                  </a:moveTo>
                  <a:lnTo>
                    <a:pt x="213" y="365"/>
                  </a:lnTo>
                  <a:cubicBezTo>
                    <a:pt x="92" y="669"/>
                    <a:pt x="62" y="1003"/>
                    <a:pt x="31" y="1337"/>
                  </a:cubicBezTo>
                  <a:cubicBezTo>
                    <a:pt x="1" y="1672"/>
                    <a:pt x="31" y="1976"/>
                    <a:pt x="92" y="2310"/>
                  </a:cubicBezTo>
                  <a:cubicBezTo>
                    <a:pt x="62" y="1976"/>
                    <a:pt x="62" y="1672"/>
                    <a:pt x="62" y="1337"/>
                  </a:cubicBezTo>
                  <a:cubicBezTo>
                    <a:pt x="92" y="1003"/>
                    <a:pt x="153" y="699"/>
                    <a:pt x="213" y="365"/>
                  </a:cubicBezTo>
                  <a:close/>
                  <a:moveTo>
                    <a:pt x="92" y="2310"/>
                  </a:moveTo>
                  <a:cubicBezTo>
                    <a:pt x="92" y="2432"/>
                    <a:pt x="122" y="2553"/>
                    <a:pt x="183" y="2705"/>
                  </a:cubicBezTo>
                  <a:cubicBezTo>
                    <a:pt x="183" y="2644"/>
                    <a:pt x="153" y="2614"/>
                    <a:pt x="153" y="2614"/>
                  </a:cubicBezTo>
                  <a:cubicBezTo>
                    <a:pt x="153" y="2523"/>
                    <a:pt x="122" y="2432"/>
                    <a:pt x="92" y="23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51;p28">
              <a:extLst>
                <a:ext uri="{FF2B5EF4-FFF2-40B4-BE49-F238E27FC236}">
                  <a16:creationId xmlns:a16="http://schemas.microsoft.com/office/drawing/2014/main" id="{3E48363B-24E4-4D36-A987-C196025AB6B3}"/>
                </a:ext>
              </a:extLst>
            </p:cNvPr>
            <p:cNvSpPr/>
            <p:nvPr/>
          </p:nvSpPr>
          <p:spPr>
            <a:xfrm>
              <a:off x="4760225" y="2486650"/>
              <a:ext cx="22825" cy="95775"/>
            </a:xfrm>
            <a:custGeom>
              <a:avLst/>
              <a:gdLst/>
              <a:ahLst/>
              <a:cxnLst/>
              <a:rect l="l" t="t" r="r" b="b"/>
              <a:pathLst>
                <a:path w="913" h="38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32"/>
                    <a:pt x="1" y="32"/>
                  </a:cubicBezTo>
                  <a:lnTo>
                    <a:pt x="1" y="32"/>
                  </a:lnTo>
                  <a:cubicBezTo>
                    <a:pt x="1" y="22"/>
                    <a:pt x="1" y="11"/>
                    <a:pt x="1" y="0"/>
                  </a:cubicBezTo>
                  <a:close/>
                  <a:moveTo>
                    <a:pt x="1" y="32"/>
                  </a:moveTo>
                  <a:cubicBezTo>
                    <a:pt x="3" y="569"/>
                    <a:pt x="63" y="1105"/>
                    <a:pt x="153" y="1642"/>
                  </a:cubicBezTo>
                  <a:cubicBezTo>
                    <a:pt x="274" y="2159"/>
                    <a:pt x="426" y="2706"/>
                    <a:pt x="639" y="3192"/>
                  </a:cubicBezTo>
                  <a:cubicBezTo>
                    <a:pt x="700" y="3405"/>
                    <a:pt x="822" y="3618"/>
                    <a:pt x="913" y="3830"/>
                  </a:cubicBezTo>
                  <a:lnTo>
                    <a:pt x="852" y="3678"/>
                  </a:lnTo>
                  <a:cubicBezTo>
                    <a:pt x="791" y="3557"/>
                    <a:pt x="730" y="3405"/>
                    <a:pt x="670" y="3222"/>
                  </a:cubicBezTo>
                  <a:cubicBezTo>
                    <a:pt x="457" y="2706"/>
                    <a:pt x="305" y="2189"/>
                    <a:pt x="214" y="1642"/>
                  </a:cubicBezTo>
                  <a:cubicBezTo>
                    <a:pt x="92" y="1095"/>
                    <a:pt x="31" y="579"/>
                    <a:pt x="1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52;p28">
              <a:extLst>
                <a:ext uri="{FF2B5EF4-FFF2-40B4-BE49-F238E27FC236}">
                  <a16:creationId xmlns:a16="http://schemas.microsoft.com/office/drawing/2014/main" id="{625F8E2F-A031-45EA-8402-DE6871447013}"/>
                </a:ext>
              </a:extLst>
            </p:cNvPr>
            <p:cNvSpPr/>
            <p:nvPr/>
          </p:nvSpPr>
          <p:spPr>
            <a:xfrm>
              <a:off x="4893975" y="2384075"/>
              <a:ext cx="6100" cy="14450"/>
            </a:xfrm>
            <a:custGeom>
              <a:avLst/>
              <a:gdLst/>
              <a:ahLst/>
              <a:cxnLst/>
              <a:rect l="l" t="t" r="r" b="b"/>
              <a:pathLst>
                <a:path w="244" h="578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122"/>
                    <a:pt x="31" y="213"/>
                    <a:pt x="61" y="304"/>
                  </a:cubicBezTo>
                  <a:cubicBezTo>
                    <a:pt x="92" y="426"/>
                    <a:pt x="152" y="517"/>
                    <a:pt x="244" y="578"/>
                  </a:cubicBezTo>
                  <a:cubicBezTo>
                    <a:pt x="244" y="578"/>
                    <a:pt x="152" y="456"/>
                    <a:pt x="92" y="304"/>
                  </a:cubicBezTo>
                  <a:cubicBezTo>
                    <a:pt x="61" y="213"/>
                    <a:pt x="31" y="91"/>
                    <a:pt x="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53;p28">
              <a:extLst>
                <a:ext uri="{FF2B5EF4-FFF2-40B4-BE49-F238E27FC236}">
                  <a16:creationId xmlns:a16="http://schemas.microsoft.com/office/drawing/2014/main" id="{2AE3239B-A435-4686-A168-18073BCE1ABE}"/>
                </a:ext>
              </a:extLst>
            </p:cNvPr>
            <p:cNvSpPr/>
            <p:nvPr/>
          </p:nvSpPr>
          <p:spPr>
            <a:xfrm>
              <a:off x="4577850" y="2348350"/>
              <a:ext cx="131500" cy="118575"/>
            </a:xfrm>
            <a:custGeom>
              <a:avLst/>
              <a:gdLst/>
              <a:ahLst/>
              <a:cxnLst/>
              <a:rect l="l" t="t" r="r" b="b"/>
              <a:pathLst>
                <a:path w="5260" h="4743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4925" y="152"/>
                    <a:pt x="4621" y="335"/>
                    <a:pt x="4317" y="517"/>
                  </a:cubicBezTo>
                  <a:cubicBezTo>
                    <a:pt x="2858" y="1368"/>
                    <a:pt x="1581" y="2523"/>
                    <a:pt x="578" y="3891"/>
                  </a:cubicBezTo>
                  <a:cubicBezTo>
                    <a:pt x="366" y="4165"/>
                    <a:pt x="183" y="4438"/>
                    <a:pt x="1" y="4742"/>
                  </a:cubicBezTo>
                  <a:cubicBezTo>
                    <a:pt x="1" y="4742"/>
                    <a:pt x="62" y="4681"/>
                    <a:pt x="153" y="4529"/>
                  </a:cubicBezTo>
                  <a:cubicBezTo>
                    <a:pt x="244" y="4377"/>
                    <a:pt x="396" y="4165"/>
                    <a:pt x="609" y="3891"/>
                  </a:cubicBezTo>
                  <a:cubicBezTo>
                    <a:pt x="1612" y="2554"/>
                    <a:pt x="2888" y="1399"/>
                    <a:pt x="4347" y="517"/>
                  </a:cubicBezTo>
                  <a:cubicBezTo>
                    <a:pt x="4621" y="365"/>
                    <a:pt x="4864" y="244"/>
                    <a:pt x="5016" y="152"/>
                  </a:cubicBezTo>
                  <a:lnTo>
                    <a:pt x="52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54;p28">
              <a:extLst>
                <a:ext uri="{FF2B5EF4-FFF2-40B4-BE49-F238E27FC236}">
                  <a16:creationId xmlns:a16="http://schemas.microsoft.com/office/drawing/2014/main" id="{9A121897-11D8-49A4-9B21-FAB8A45A7A6B}"/>
                </a:ext>
              </a:extLst>
            </p:cNvPr>
            <p:cNvSpPr/>
            <p:nvPr/>
          </p:nvSpPr>
          <p:spPr>
            <a:xfrm>
              <a:off x="4455525" y="2253375"/>
              <a:ext cx="139825" cy="64600"/>
            </a:xfrm>
            <a:custGeom>
              <a:avLst/>
              <a:gdLst/>
              <a:ahLst/>
              <a:cxnLst/>
              <a:rect l="l" t="t" r="r" b="b"/>
              <a:pathLst>
                <a:path w="5593" h="2584" extrusionOk="0">
                  <a:moveTo>
                    <a:pt x="5593" y="0"/>
                  </a:moveTo>
                  <a:cubicBezTo>
                    <a:pt x="5593" y="0"/>
                    <a:pt x="5228" y="61"/>
                    <a:pt x="4681" y="182"/>
                  </a:cubicBezTo>
                  <a:cubicBezTo>
                    <a:pt x="3982" y="365"/>
                    <a:pt x="3283" y="638"/>
                    <a:pt x="2614" y="942"/>
                  </a:cubicBezTo>
                  <a:cubicBezTo>
                    <a:pt x="1945" y="1246"/>
                    <a:pt x="1338" y="1611"/>
                    <a:pt x="730" y="2037"/>
                  </a:cubicBezTo>
                  <a:cubicBezTo>
                    <a:pt x="499" y="2190"/>
                    <a:pt x="315" y="2328"/>
                    <a:pt x="190" y="2427"/>
                  </a:cubicBezTo>
                  <a:lnTo>
                    <a:pt x="190" y="2427"/>
                  </a:lnTo>
                  <a:cubicBezTo>
                    <a:pt x="340" y="2337"/>
                    <a:pt x="520" y="2216"/>
                    <a:pt x="730" y="2067"/>
                  </a:cubicBezTo>
                  <a:cubicBezTo>
                    <a:pt x="1338" y="1641"/>
                    <a:pt x="1976" y="1277"/>
                    <a:pt x="2645" y="973"/>
                  </a:cubicBezTo>
                  <a:cubicBezTo>
                    <a:pt x="3313" y="669"/>
                    <a:pt x="3982" y="426"/>
                    <a:pt x="4711" y="213"/>
                  </a:cubicBezTo>
                  <a:cubicBezTo>
                    <a:pt x="4955" y="152"/>
                    <a:pt x="5198" y="91"/>
                    <a:pt x="5350" y="61"/>
                  </a:cubicBezTo>
                  <a:lnTo>
                    <a:pt x="5593" y="0"/>
                  </a:lnTo>
                  <a:close/>
                  <a:moveTo>
                    <a:pt x="190" y="2427"/>
                  </a:moveTo>
                  <a:cubicBezTo>
                    <a:pt x="187" y="2429"/>
                    <a:pt x="185" y="2430"/>
                    <a:pt x="183" y="2432"/>
                  </a:cubicBezTo>
                  <a:lnTo>
                    <a:pt x="144" y="2464"/>
                  </a:lnTo>
                  <a:lnTo>
                    <a:pt x="144" y="2464"/>
                  </a:lnTo>
                  <a:cubicBezTo>
                    <a:pt x="158" y="2452"/>
                    <a:pt x="174" y="2440"/>
                    <a:pt x="190" y="2427"/>
                  </a:cubicBezTo>
                  <a:close/>
                  <a:moveTo>
                    <a:pt x="144" y="2464"/>
                  </a:moveTo>
                  <a:lnTo>
                    <a:pt x="144" y="2464"/>
                  </a:lnTo>
                  <a:cubicBezTo>
                    <a:pt x="50" y="2539"/>
                    <a:pt x="0" y="2584"/>
                    <a:pt x="0" y="2584"/>
                  </a:cubicBezTo>
                  <a:lnTo>
                    <a:pt x="144" y="246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55;p28">
              <a:extLst>
                <a:ext uri="{FF2B5EF4-FFF2-40B4-BE49-F238E27FC236}">
                  <a16:creationId xmlns:a16="http://schemas.microsoft.com/office/drawing/2014/main" id="{A8868480-B3E2-47EB-BB67-EF771B110CAB}"/>
                </a:ext>
              </a:extLst>
            </p:cNvPr>
            <p:cNvSpPr/>
            <p:nvPr/>
          </p:nvSpPr>
          <p:spPr>
            <a:xfrm>
              <a:off x="5367400" y="2420550"/>
              <a:ext cx="3050" cy="11400"/>
            </a:xfrm>
            <a:custGeom>
              <a:avLst/>
              <a:gdLst/>
              <a:ahLst/>
              <a:cxnLst/>
              <a:rect l="l" t="t" r="r" b="b"/>
              <a:pathLst>
                <a:path w="122" h="456" extrusionOk="0">
                  <a:moveTo>
                    <a:pt x="122" y="0"/>
                  </a:moveTo>
                  <a:lnTo>
                    <a:pt x="122" y="0"/>
                  </a:lnTo>
                  <a:cubicBezTo>
                    <a:pt x="61" y="91"/>
                    <a:pt x="61" y="152"/>
                    <a:pt x="30" y="243"/>
                  </a:cubicBezTo>
                  <a:cubicBezTo>
                    <a:pt x="0" y="304"/>
                    <a:pt x="0" y="395"/>
                    <a:pt x="0" y="456"/>
                  </a:cubicBezTo>
                  <a:cubicBezTo>
                    <a:pt x="30" y="395"/>
                    <a:pt x="61" y="334"/>
                    <a:pt x="61" y="243"/>
                  </a:cubicBezTo>
                  <a:cubicBezTo>
                    <a:pt x="91" y="152"/>
                    <a:pt x="122" y="91"/>
                    <a:pt x="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56;p28">
              <a:extLst>
                <a:ext uri="{FF2B5EF4-FFF2-40B4-BE49-F238E27FC236}">
                  <a16:creationId xmlns:a16="http://schemas.microsoft.com/office/drawing/2014/main" id="{6B74408E-6788-49F7-915D-39B1C1F7CFD7}"/>
                </a:ext>
              </a:extLst>
            </p:cNvPr>
            <p:cNvSpPr/>
            <p:nvPr/>
          </p:nvSpPr>
          <p:spPr>
            <a:xfrm>
              <a:off x="5741250" y="2416750"/>
              <a:ext cx="252325" cy="222050"/>
            </a:xfrm>
            <a:custGeom>
              <a:avLst/>
              <a:gdLst/>
              <a:ahLst/>
              <a:cxnLst/>
              <a:rect l="l" t="t" r="r" b="b"/>
              <a:pathLst>
                <a:path w="10093" h="8882" extrusionOk="0">
                  <a:moveTo>
                    <a:pt x="2402" y="0"/>
                  </a:moveTo>
                  <a:lnTo>
                    <a:pt x="61" y="2979"/>
                  </a:lnTo>
                  <a:cubicBezTo>
                    <a:pt x="1" y="3830"/>
                    <a:pt x="5016" y="5927"/>
                    <a:pt x="5016" y="5927"/>
                  </a:cubicBezTo>
                  <a:cubicBezTo>
                    <a:pt x="5016" y="5927"/>
                    <a:pt x="6201" y="8025"/>
                    <a:pt x="6566" y="8541"/>
                  </a:cubicBezTo>
                  <a:cubicBezTo>
                    <a:pt x="6766" y="8804"/>
                    <a:pt x="6956" y="8881"/>
                    <a:pt x="7111" y="8881"/>
                  </a:cubicBezTo>
                  <a:cubicBezTo>
                    <a:pt x="7331" y="8881"/>
                    <a:pt x="7478" y="8724"/>
                    <a:pt x="7478" y="8724"/>
                  </a:cubicBezTo>
                  <a:lnTo>
                    <a:pt x="8147" y="8328"/>
                  </a:lnTo>
                  <a:cubicBezTo>
                    <a:pt x="8147" y="8359"/>
                    <a:pt x="8147" y="8359"/>
                    <a:pt x="8147" y="8359"/>
                  </a:cubicBezTo>
                  <a:cubicBezTo>
                    <a:pt x="8213" y="8705"/>
                    <a:pt x="8472" y="8858"/>
                    <a:pt x="8731" y="8858"/>
                  </a:cubicBezTo>
                  <a:cubicBezTo>
                    <a:pt x="9065" y="8858"/>
                    <a:pt x="9401" y="8604"/>
                    <a:pt x="9332" y="8176"/>
                  </a:cubicBezTo>
                  <a:lnTo>
                    <a:pt x="9271" y="7721"/>
                  </a:lnTo>
                  <a:lnTo>
                    <a:pt x="9271" y="7721"/>
                  </a:lnTo>
                  <a:cubicBezTo>
                    <a:pt x="9313" y="7824"/>
                    <a:pt x="9410" y="7885"/>
                    <a:pt x="9506" y="7885"/>
                  </a:cubicBezTo>
                  <a:cubicBezTo>
                    <a:pt x="9552" y="7885"/>
                    <a:pt x="9597" y="7871"/>
                    <a:pt x="9636" y="7842"/>
                  </a:cubicBezTo>
                  <a:cubicBezTo>
                    <a:pt x="9910" y="7751"/>
                    <a:pt x="10092" y="7477"/>
                    <a:pt x="10031" y="7204"/>
                  </a:cubicBezTo>
                  <a:lnTo>
                    <a:pt x="9545" y="3860"/>
                  </a:lnTo>
                  <a:cubicBezTo>
                    <a:pt x="9515" y="3708"/>
                    <a:pt x="9454" y="3617"/>
                    <a:pt x="9363" y="3526"/>
                  </a:cubicBezTo>
                  <a:lnTo>
                    <a:pt x="7448" y="2006"/>
                  </a:lnTo>
                  <a:cubicBezTo>
                    <a:pt x="7904" y="1945"/>
                    <a:pt x="8329" y="1793"/>
                    <a:pt x="8724" y="1581"/>
                  </a:cubicBezTo>
                  <a:cubicBezTo>
                    <a:pt x="9414" y="1209"/>
                    <a:pt x="9479" y="467"/>
                    <a:pt x="8998" y="467"/>
                  </a:cubicBezTo>
                  <a:cubicBezTo>
                    <a:pt x="8928" y="467"/>
                    <a:pt x="8847" y="482"/>
                    <a:pt x="8755" y="517"/>
                  </a:cubicBezTo>
                  <a:cubicBezTo>
                    <a:pt x="8178" y="632"/>
                    <a:pt x="7602" y="685"/>
                    <a:pt x="7030" y="685"/>
                  </a:cubicBezTo>
                  <a:cubicBezTo>
                    <a:pt x="6547" y="685"/>
                    <a:pt x="6067" y="647"/>
                    <a:pt x="5593" y="578"/>
                  </a:cubicBezTo>
                  <a:cubicBezTo>
                    <a:pt x="5350" y="517"/>
                    <a:pt x="5107" y="547"/>
                    <a:pt x="4864" y="517"/>
                  </a:cubicBezTo>
                  <a:cubicBezTo>
                    <a:pt x="4135" y="334"/>
                    <a:pt x="2402" y="0"/>
                    <a:pt x="240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57;p28">
              <a:extLst>
                <a:ext uri="{FF2B5EF4-FFF2-40B4-BE49-F238E27FC236}">
                  <a16:creationId xmlns:a16="http://schemas.microsoft.com/office/drawing/2014/main" id="{ECBCFF51-6BE7-4636-B76E-1B4F05D29682}"/>
                </a:ext>
              </a:extLst>
            </p:cNvPr>
            <p:cNvSpPr/>
            <p:nvPr/>
          </p:nvSpPr>
          <p:spPr>
            <a:xfrm>
              <a:off x="5896275" y="2505650"/>
              <a:ext cx="50925" cy="120075"/>
            </a:xfrm>
            <a:custGeom>
              <a:avLst/>
              <a:gdLst/>
              <a:ahLst/>
              <a:cxnLst/>
              <a:rect l="l" t="t" r="r" b="b"/>
              <a:pathLst>
                <a:path w="2037" h="4803" extrusionOk="0">
                  <a:moveTo>
                    <a:pt x="0" y="0"/>
                  </a:moveTo>
                  <a:cubicBezTo>
                    <a:pt x="183" y="183"/>
                    <a:pt x="426" y="335"/>
                    <a:pt x="669" y="487"/>
                  </a:cubicBezTo>
                  <a:lnTo>
                    <a:pt x="1003" y="699"/>
                  </a:lnTo>
                  <a:cubicBezTo>
                    <a:pt x="1125" y="760"/>
                    <a:pt x="1216" y="882"/>
                    <a:pt x="1277" y="1003"/>
                  </a:cubicBezTo>
                  <a:cubicBezTo>
                    <a:pt x="1368" y="1307"/>
                    <a:pt x="1459" y="1672"/>
                    <a:pt x="1520" y="2037"/>
                  </a:cubicBezTo>
                  <a:cubicBezTo>
                    <a:pt x="1611" y="2797"/>
                    <a:pt x="1763" y="3496"/>
                    <a:pt x="1824" y="4013"/>
                  </a:cubicBezTo>
                  <a:cubicBezTo>
                    <a:pt x="1855" y="4256"/>
                    <a:pt x="1915" y="4529"/>
                    <a:pt x="1976" y="4803"/>
                  </a:cubicBezTo>
                  <a:cubicBezTo>
                    <a:pt x="2007" y="4529"/>
                    <a:pt x="2037" y="4256"/>
                    <a:pt x="2007" y="3982"/>
                  </a:cubicBezTo>
                  <a:cubicBezTo>
                    <a:pt x="1946" y="3465"/>
                    <a:pt x="1824" y="2766"/>
                    <a:pt x="1733" y="2006"/>
                  </a:cubicBezTo>
                  <a:cubicBezTo>
                    <a:pt x="1672" y="1642"/>
                    <a:pt x="1581" y="1277"/>
                    <a:pt x="1459" y="943"/>
                  </a:cubicBezTo>
                  <a:cubicBezTo>
                    <a:pt x="1399" y="760"/>
                    <a:pt x="1277" y="639"/>
                    <a:pt x="1095" y="547"/>
                  </a:cubicBezTo>
                  <a:lnTo>
                    <a:pt x="760" y="365"/>
                  </a:lnTo>
                  <a:cubicBezTo>
                    <a:pt x="517" y="213"/>
                    <a:pt x="244" y="9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58;p28">
              <a:extLst>
                <a:ext uri="{FF2B5EF4-FFF2-40B4-BE49-F238E27FC236}">
                  <a16:creationId xmlns:a16="http://schemas.microsoft.com/office/drawing/2014/main" id="{C13EA40E-D9A4-4762-A57B-F920A1464553}"/>
                </a:ext>
              </a:extLst>
            </p:cNvPr>
            <p:cNvSpPr/>
            <p:nvPr/>
          </p:nvSpPr>
          <p:spPr>
            <a:xfrm>
              <a:off x="5920600" y="2494450"/>
              <a:ext cx="53200" cy="115325"/>
            </a:xfrm>
            <a:custGeom>
              <a:avLst/>
              <a:gdLst/>
              <a:ahLst/>
              <a:cxnLst/>
              <a:rect l="l" t="t" r="r" b="b"/>
              <a:pathLst>
                <a:path w="2128" h="4613" extrusionOk="0">
                  <a:moveTo>
                    <a:pt x="61" y="0"/>
                  </a:moveTo>
                  <a:cubicBezTo>
                    <a:pt x="23" y="0"/>
                    <a:pt x="0" y="8"/>
                    <a:pt x="0" y="23"/>
                  </a:cubicBezTo>
                  <a:cubicBezTo>
                    <a:pt x="0" y="23"/>
                    <a:pt x="61" y="53"/>
                    <a:pt x="182" y="114"/>
                  </a:cubicBezTo>
                  <a:cubicBezTo>
                    <a:pt x="365" y="205"/>
                    <a:pt x="517" y="296"/>
                    <a:pt x="669" y="418"/>
                  </a:cubicBezTo>
                  <a:cubicBezTo>
                    <a:pt x="882" y="600"/>
                    <a:pt x="1094" y="813"/>
                    <a:pt x="1277" y="995"/>
                  </a:cubicBezTo>
                  <a:cubicBezTo>
                    <a:pt x="1459" y="1299"/>
                    <a:pt x="1550" y="1603"/>
                    <a:pt x="1581" y="1938"/>
                  </a:cubicBezTo>
                  <a:cubicBezTo>
                    <a:pt x="1915" y="3397"/>
                    <a:pt x="2037" y="4613"/>
                    <a:pt x="2097" y="4613"/>
                  </a:cubicBezTo>
                  <a:cubicBezTo>
                    <a:pt x="2128" y="4339"/>
                    <a:pt x="2097" y="4065"/>
                    <a:pt x="2067" y="3822"/>
                  </a:cubicBezTo>
                  <a:cubicBezTo>
                    <a:pt x="2006" y="3154"/>
                    <a:pt x="1915" y="2546"/>
                    <a:pt x="1793" y="1907"/>
                  </a:cubicBezTo>
                  <a:cubicBezTo>
                    <a:pt x="1733" y="1543"/>
                    <a:pt x="1611" y="1178"/>
                    <a:pt x="1398" y="874"/>
                  </a:cubicBezTo>
                  <a:cubicBezTo>
                    <a:pt x="1216" y="661"/>
                    <a:pt x="973" y="479"/>
                    <a:pt x="730" y="327"/>
                  </a:cubicBezTo>
                  <a:cubicBezTo>
                    <a:pt x="578" y="205"/>
                    <a:pt x="395" y="114"/>
                    <a:pt x="213" y="23"/>
                  </a:cubicBezTo>
                  <a:cubicBezTo>
                    <a:pt x="152" y="8"/>
                    <a:pt x="99" y="0"/>
                    <a:pt x="6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59;p28">
              <a:extLst>
                <a:ext uri="{FF2B5EF4-FFF2-40B4-BE49-F238E27FC236}">
                  <a16:creationId xmlns:a16="http://schemas.microsoft.com/office/drawing/2014/main" id="{7B0381E5-B9EB-41B8-BAFB-EC7063176570}"/>
                </a:ext>
              </a:extLst>
            </p:cNvPr>
            <p:cNvSpPr/>
            <p:nvPr/>
          </p:nvSpPr>
          <p:spPr>
            <a:xfrm>
              <a:off x="5871200" y="2530725"/>
              <a:ext cx="58525" cy="101100"/>
            </a:xfrm>
            <a:custGeom>
              <a:avLst/>
              <a:gdLst/>
              <a:ahLst/>
              <a:cxnLst/>
              <a:rect l="l" t="t" r="r" b="b"/>
              <a:pathLst>
                <a:path w="2341" h="4044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183"/>
                    <a:pt x="365" y="304"/>
                    <a:pt x="578" y="426"/>
                  </a:cubicBezTo>
                  <a:lnTo>
                    <a:pt x="882" y="639"/>
                  </a:lnTo>
                  <a:cubicBezTo>
                    <a:pt x="1003" y="700"/>
                    <a:pt x="1125" y="760"/>
                    <a:pt x="1186" y="882"/>
                  </a:cubicBezTo>
                  <a:cubicBezTo>
                    <a:pt x="1277" y="973"/>
                    <a:pt x="1338" y="1095"/>
                    <a:pt x="1368" y="1247"/>
                  </a:cubicBezTo>
                  <a:lnTo>
                    <a:pt x="1520" y="1733"/>
                  </a:lnTo>
                  <a:cubicBezTo>
                    <a:pt x="1733" y="2523"/>
                    <a:pt x="2006" y="3283"/>
                    <a:pt x="2341" y="4043"/>
                  </a:cubicBezTo>
                  <a:cubicBezTo>
                    <a:pt x="2189" y="3222"/>
                    <a:pt x="1976" y="2432"/>
                    <a:pt x="1703" y="1672"/>
                  </a:cubicBezTo>
                  <a:cubicBezTo>
                    <a:pt x="1642" y="1490"/>
                    <a:pt x="1611" y="1338"/>
                    <a:pt x="1551" y="1186"/>
                  </a:cubicBezTo>
                  <a:cubicBezTo>
                    <a:pt x="1520" y="1034"/>
                    <a:pt x="1429" y="882"/>
                    <a:pt x="1338" y="730"/>
                  </a:cubicBezTo>
                  <a:cubicBezTo>
                    <a:pt x="1216" y="639"/>
                    <a:pt x="1095" y="548"/>
                    <a:pt x="973" y="487"/>
                  </a:cubicBezTo>
                  <a:lnTo>
                    <a:pt x="639" y="304"/>
                  </a:lnTo>
                  <a:cubicBezTo>
                    <a:pt x="426" y="152"/>
                    <a:pt x="213" y="61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60;p28">
              <a:extLst>
                <a:ext uri="{FF2B5EF4-FFF2-40B4-BE49-F238E27FC236}">
                  <a16:creationId xmlns:a16="http://schemas.microsoft.com/office/drawing/2014/main" id="{10B097F0-F60F-432D-8799-DFEF1BE4E5B4}"/>
                </a:ext>
              </a:extLst>
            </p:cNvPr>
            <p:cNvSpPr/>
            <p:nvPr/>
          </p:nvSpPr>
          <p:spPr>
            <a:xfrm>
              <a:off x="5874225" y="2439900"/>
              <a:ext cx="72225" cy="41600"/>
            </a:xfrm>
            <a:custGeom>
              <a:avLst/>
              <a:gdLst/>
              <a:ahLst/>
              <a:cxnLst/>
              <a:rect l="l" t="t" r="r" b="b"/>
              <a:pathLst>
                <a:path w="2889" h="1664" extrusionOk="0">
                  <a:moveTo>
                    <a:pt x="40" y="0"/>
                  </a:moveTo>
                  <a:cubicBezTo>
                    <a:pt x="18" y="0"/>
                    <a:pt x="5" y="5"/>
                    <a:pt x="1" y="16"/>
                  </a:cubicBezTo>
                  <a:cubicBezTo>
                    <a:pt x="123" y="108"/>
                    <a:pt x="274" y="199"/>
                    <a:pt x="426" y="259"/>
                  </a:cubicBezTo>
                  <a:lnTo>
                    <a:pt x="1430" y="837"/>
                  </a:lnTo>
                  <a:cubicBezTo>
                    <a:pt x="2169" y="1264"/>
                    <a:pt x="2749" y="1664"/>
                    <a:pt x="2845" y="1664"/>
                  </a:cubicBezTo>
                  <a:cubicBezTo>
                    <a:pt x="2852" y="1664"/>
                    <a:pt x="2856" y="1662"/>
                    <a:pt x="2858" y="1658"/>
                  </a:cubicBezTo>
                  <a:cubicBezTo>
                    <a:pt x="2889" y="1627"/>
                    <a:pt x="2311" y="1141"/>
                    <a:pt x="1521" y="685"/>
                  </a:cubicBezTo>
                  <a:cubicBezTo>
                    <a:pt x="825" y="284"/>
                    <a:pt x="200" y="0"/>
                    <a:pt x="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8" name="Google Shape;2748;p75"/>
          <p:cNvSpPr txBox="1">
            <a:spLocks noGrp="1"/>
          </p:cNvSpPr>
          <p:nvPr>
            <p:ph type="subTitle" idx="1"/>
          </p:nvPr>
        </p:nvSpPr>
        <p:spPr>
          <a:xfrm>
            <a:off x="428531" y="1726153"/>
            <a:ext cx="4983051" cy="868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לכם ולכן אנשי ונשות הסגל העוסקים במלאכת ההוראה.</a:t>
            </a:r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51" name="Google Shape;2592;p72">
            <a:extLst>
              <a:ext uri="{FF2B5EF4-FFF2-40B4-BE49-F238E27FC236}">
                <a16:creationId xmlns:a16="http://schemas.microsoft.com/office/drawing/2014/main" id="{5E05BF92-0763-430D-916A-C21A83D22717}"/>
              </a:ext>
            </a:extLst>
          </p:cNvPr>
          <p:cNvSpPr txBox="1">
            <a:spLocks/>
          </p:cNvSpPr>
          <p:nvPr/>
        </p:nvSpPr>
        <p:spPr>
          <a:xfrm>
            <a:off x="4264780" y="109862"/>
            <a:ext cx="45636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ועוד מילה אחת אחרונה</a:t>
            </a:r>
          </a:p>
        </p:txBody>
      </p:sp>
      <p:sp>
        <p:nvSpPr>
          <p:cNvPr id="3" name="מלבן 2"/>
          <p:cNvSpPr/>
          <p:nvPr/>
        </p:nvSpPr>
        <p:spPr>
          <a:xfrm>
            <a:off x="809168" y="26232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>
              <a:buClr>
                <a:srgbClr val="263238"/>
              </a:buClr>
              <a:buSzPts val="2800"/>
            </a:pPr>
            <a:r>
              <a:rPr lang="he-IL" sz="24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  <a:sym typeface="Raleway"/>
              </a:rPr>
              <a:t>גם במודל ההוראה המתחדש</a:t>
            </a:r>
          </a:p>
          <a:p>
            <a:pPr lvl="0" algn="r" rtl="1">
              <a:buClr>
                <a:srgbClr val="263238"/>
              </a:buClr>
              <a:buSzPts val="2800"/>
            </a:pPr>
            <a:r>
              <a:rPr lang="he-IL" sz="24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  <a:sym typeface="Raleway"/>
              </a:rPr>
              <a:t>המפתח להצלחה טמון באיכות ובמקצועיות של כל אחד ואחת מכם.  </a:t>
            </a:r>
            <a:endParaRPr lang="he-IL" sz="2400" dirty="0">
              <a:solidFill>
                <a:srgbClr val="305DBF"/>
              </a:solidFill>
              <a:latin typeface="Gisha" panose="020B0502040204020203" pitchFamily="34" charset="-79"/>
              <a:cs typeface="Gisha" panose="020B0502040204020203" pitchFamily="34" charset="-79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3594 0.17777 L -0.23594 0.17777 C -0.23576 0.17746 -0.2224 0.16512 -0.21927 0.16049 C -0.21563 0.15493 -0.21354 0.14968 -0.21094 0.1432 C -0.2099 0.14073 -0.2092 0.13795 -0.20816 0.13579 C -0.2059 0.13116 -0.20365 0.12715 -0.20122 0.12345 C -0.19809 0.11882 -0.19479 0.1145 -0.19149 0.1111 C -0.1901 0.10956 -0.18854 0.10987 -0.18733 0.10863 C -0.18108 0.10153 -0.17361 0.0966 -0.16927 0.08641 C -0.16788 0.08302 -0.16684 0.079 -0.1651 0.07653 C -0.16302 0.07314 -0.16042 0.07129 -0.15816 0.06913 C -0.14792 0.05956 -0.13767 0.05092 -0.12743 0.04197 C -0.12622 0.03857 -0.12535 0.03425 -0.12326 0.03209 C -0.11962 0.02746 -0.1151 0.02499 -0.11094 0.02221 C -0.10208 0.01604 -0.09323 0.01049 -0.08438 0.00493 C -0.07396 -0.01884 -0.0849 0.00123 -0.07066 -0.01235 C -0.06007 -0.02254 -0.05052 -0.03427 -0.0401 -0.04445 C -0.03663 -0.04816 -0.03264 -0.05093 -0.02899 -0.05433 C -0.02622 -0.05742 -0.02378 -0.06174 -0.02066 -0.06421 C -0.01267 -0.07161 -0.00399 -0.07717 0.00434 -0.08396 C 0.01441 -0.0926 0.01319 -0.09414 0.0224 -0.10371 C 0.02865 -0.11081 0.03542 -0.11667 0.04184 -0.12347 C 0.0474 -0.12995 0.05208 -0.13951 0.05851 -0.14322 L 0.07934 -0.15556 C 0.0816 -0.15711 0.08385 -0.15927 0.08628 -0.1605 C 0.08889 -0.16235 0.09184 -0.16359 0.09462 -0.16544 C 0.09826 -0.16853 0.10208 -0.17192 0.10573 -0.17532 C 0.10712 -0.17686 0.10833 -0.17902 0.1099 -0.18026 C 0.11719 -0.18643 0.12483 -0.19137 0.13212 -0.19754 C 0.13403 -0.19939 0.13542 -0.20371 0.13767 -0.20495 C 0.14149 -0.20772 0.14601 -0.20772 0.15017 -0.20988 C 0.15799 -0.21451 0.1658 -0.21976 0.17378 -0.2247 C 0.18872 -0.24723 0.17517 -0.23087 0.20017 -0.24445 C 0.20174 -0.24538 0.20278 -0.24816 0.20434 -0.24939 C 0.21389 -0.25742 0.22413 -0.26297 0.23351 -0.27161 C 0.23941 -0.27748 0.24497 -0.28519 0.25156 -0.2889 C 0.26823 -0.29847 0.28576 -0.30371 0.30295 -0.31112 C 0.3342 -0.35032 0.29983 -0.31235 0.33073 -0.33334 C 0.3684 -0.35927 0.34028 -0.34939 0.36128 -0.35556 C 0.36302 -0.35803 0.36476 -0.36143 0.36684 -0.36297 C 0.37187 -0.3676 0.38108 -0.37007 0.38628 -0.37285 C 0.40104 -0.38149 0.4158 -0.39106 0.43073 -0.40001 C 0.43299 -0.40155 0.43507 -0.40402 0.43767 -0.40495 C 0.44358 -0.40742 0.44965 -0.40834 0.45573 -0.40988 L 0.47517 -0.42223 C 0.47743 -0.42377 0.47969 -0.42593 0.48212 -0.42717 C 0.52622 -0.45248 0.50451 -0.43828 0.55434 -0.46421 C 0.56667 -0.471 0.55556 -0.46822 0.56962 -0.47408 C 0.57639 -0.47717 0.58333 -0.47933 0.59045 -0.48149 C 0.61632 -0.49013 0.62934 -0.49414 0.65573 -0.49877 C 0.6625 -0.50032 0.66962 -0.50063 0.67656 -0.50124 C 0.69878 -0.51853 0.67465 -0.50155 0.69462 -0.51112 C 0.73976 -0.53334 0.69132 -0.51637 0.75156 -0.53334 C 0.76736 -0.54291 0.75174 -0.53396 0.77101 -0.54322 C 0.77743 -0.54661 0.78385 -0.55001 0.79045 -0.55309 C 0.79219 -0.55402 0.7941 -0.55464 0.79601 -0.55556 C 0.8283 -0.57501 0.79271 -0.55279 0.81267 -0.57038 C 0.81424 -0.57192 0.81632 -0.57254 0.81823 -0.57285 C 0.82691 -0.57501 0.83576 -0.57624 0.84462 -0.57779 L 0.85712 -0.58272 C 0.86441 -0.58612 0.8717 -0.59013 0.87934 -0.5926 C 0.8875 -0.59569 0.88455 -0.59229 0.88906 -0.60001 L 0.88906 -0.60001 L 0.90712 -0.61234 " pathEditMode="fixed" ptsTypes="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327;p54">
            <a:extLst>
              <a:ext uri="{FF2B5EF4-FFF2-40B4-BE49-F238E27FC236}">
                <a16:creationId xmlns:a16="http://schemas.microsoft.com/office/drawing/2014/main" id="{ABD456F7-49C2-4DAB-9CD1-4F876A9FC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7158" y="1935153"/>
            <a:ext cx="33939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b="1" dirty="0">
                <a:latin typeface="Gisha" panose="020B0502040204020203" pitchFamily="34" charset="-79"/>
                <a:cs typeface="Gisha" panose="020B0502040204020203" pitchFamily="34" charset="-79"/>
              </a:rPr>
              <a:t>שאלות?</a:t>
            </a:r>
            <a:endParaRPr sz="6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92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5"/>
          <p:cNvSpPr txBox="1">
            <a:spLocks noGrp="1"/>
          </p:cNvSpPr>
          <p:nvPr>
            <p:ph type="title"/>
          </p:nvPr>
        </p:nvSpPr>
        <p:spPr>
          <a:xfrm>
            <a:off x="4028616" y="1273932"/>
            <a:ext cx="46347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איך מובילים שינויי</a:t>
            </a:r>
            <a:r>
              <a:rPr lang="en-US" sz="4400" b="1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44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במודל ההוראה</a:t>
            </a:r>
            <a:r>
              <a:rPr lang="en-US" sz="4400" b="1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44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בארגון כל כך </a:t>
            </a:r>
            <a:r>
              <a:rPr lang="he-IL" sz="5400" b="1" spc="600" dirty="0">
                <a:latin typeface="Gisha" panose="020B0502040204020203" pitchFamily="34" charset="-79"/>
                <a:cs typeface="Gisha" panose="020B0502040204020203" pitchFamily="34" charset="-79"/>
              </a:rPr>
              <a:t>מורכב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  <a:endParaRPr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334" name="Google Shape;1334;p55"/>
          <p:cNvGrpSpPr/>
          <p:nvPr/>
        </p:nvGrpSpPr>
        <p:grpSpPr>
          <a:xfrm>
            <a:off x="1063025" y="1022243"/>
            <a:ext cx="3203609" cy="3099013"/>
            <a:chOff x="524689" y="763903"/>
            <a:chExt cx="3737731" cy="3615696"/>
          </a:xfrm>
        </p:grpSpPr>
        <p:grpSp>
          <p:nvGrpSpPr>
            <p:cNvPr id="1335" name="Google Shape;1335;p55"/>
            <p:cNvGrpSpPr/>
            <p:nvPr/>
          </p:nvGrpSpPr>
          <p:grpSpPr>
            <a:xfrm>
              <a:off x="3312267" y="2949449"/>
              <a:ext cx="928765" cy="1369555"/>
              <a:chOff x="3312267" y="2949449"/>
              <a:chExt cx="928765" cy="1369555"/>
            </a:xfrm>
          </p:grpSpPr>
          <p:sp>
            <p:nvSpPr>
              <p:cNvPr id="1336" name="Google Shape;1336;p55"/>
              <p:cNvSpPr/>
              <p:nvPr/>
            </p:nvSpPr>
            <p:spPr>
              <a:xfrm>
                <a:off x="3312267" y="2949449"/>
                <a:ext cx="928765" cy="1369555"/>
              </a:xfrm>
              <a:custGeom>
                <a:avLst/>
                <a:gdLst/>
                <a:ahLst/>
                <a:cxnLst/>
                <a:rect l="l" t="t" r="r" b="b"/>
                <a:pathLst>
                  <a:path w="46334" h="68324" extrusionOk="0">
                    <a:moveTo>
                      <a:pt x="28037" y="1"/>
                    </a:moveTo>
                    <a:cubicBezTo>
                      <a:pt x="27074" y="1"/>
                      <a:pt x="26101" y="230"/>
                      <a:pt x="25251" y="675"/>
                    </a:cubicBezTo>
                    <a:cubicBezTo>
                      <a:pt x="23117" y="1842"/>
                      <a:pt x="21749" y="4110"/>
                      <a:pt x="21082" y="6479"/>
                    </a:cubicBezTo>
                    <a:cubicBezTo>
                      <a:pt x="20448" y="8880"/>
                      <a:pt x="20415" y="11382"/>
                      <a:pt x="20348" y="13851"/>
                    </a:cubicBezTo>
                    <a:cubicBezTo>
                      <a:pt x="20248" y="16319"/>
                      <a:pt x="20114" y="18821"/>
                      <a:pt x="19247" y="21123"/>
                    </a:cubicBezTo>
                    <a:cubicBezTo>
                      <a:pt x="19014" y="21790"/>
                      <a:pt x="18580" y="22524"/>
                      <a:pt x="17880" y="22624"/>
                    </a:cubicBezTo>
                    <a:cubicBezTo>
                      <a:pt x="17825" y="22631"/>
                      <a:pt x="17771" y="22635"/>
                      <a:pt x="17718" y="22635"/>
                    </a:cubicBezTo>
                    <a:cubicBezTo>
                      <a:pt x="17082" y="22635"/>
                      <a:pt x="16519" y="22107"/>
                      <a:pt x="16212" y="21523"/>
                    </a:cubicBezTo>
                    <a:cubicBezTo>
                      <a:pt x="15878" y="20922"/>
                      <a:pt x="15678" y="20222"/>
                      <a:pt x="15278" y="19622"/>
                    </a:cubicBezTo>
                    <a:cubicBezTo>
                      <a:pt x="14749" y="18917"/>
                      <a:pt x="13877" y="18585"/>
                      <a:pt x="12985" y="18585"/>
                    </a:cubicBezTo>
                    <a:cubicBezTo>
                      <a:pt x="12187" y="18585"/>
                      <a:pt x="11373" y="18851"/>
                      <a:pt x="10774" y="19355"/>
                    </a:cubicBezTo>
                    <a:cubicBezTo>
                      <a:pt x="9507" y="20455"/>
                      <a:pt x="9073" y="22323"/>
                      <a:pt x="9273" y="24025"/>
                    </a:cubicBezTo>
                    <a:cubicBezTo>
                      <a:pt x="9474" y="25693"/>
                      <a:pt x="10207" y="27260"/>
                      <a:pt x="10941" y="28828"/>
                    </a:cubicBezTo>
                    <a:lnTo>
                      <a:pt x="15044" y="37434"/>
                    </a:lnTo>
                    <a:cubicBezTo>
                      <a:pt x="15778" y="38969"/>
                      <a:pt x="16479" y="40870"/>
                      <a:pt x="15478" y="42238"/>
                    </a:cubicBezTo>
                    <a:cubicBezTo>
                      <a:pt x="14813" y="43144"/>
                      <a:pt x="13630" y="43448"/>
                      <a:pt x="12495" y="43448"/>
                    </a:cubicBezTo>
                    <a:cubicBezTo>
                      <a:pt x="12377" y="43448"/>
                      <a:pt x="12259" y="43445"/>
                      <a:pt x="12142" y="43439"/>
                    </a:cubicBezTo>
                    <a:cubicBezTo>
                      <a:pt x="10241" y="43372"/>
                      <a:pt x="8439" y="42738"/>
                      <a:pt x="6872" y="41671"/>
                    </a:cubicBezTo>
                    <a:cubicBezTo>
                      <a:pt x="5704" y="40870"/>
                      <a:pt x="4570" y="39736"/>
                      <a:pt x="3169" y="39736"/>
                    </a:cubicBezTo>
                    <a:cubicBezTo>
                      <a:pt x="1468" y="39736"/>
                      <a:pt x="200" y="41470"/>
                      <a:pt x="100" y="43205"/>
                    </a:cubicBezTo>
                    <a:cubicBezTo>
                      <a:pt x="0" y="44906"/>
                      <a:pt x="934" y="46441"/>
                      <a:pt x="1601" y="48042"/>
                    </a:cubicBezTo>
                    <a:cubicBezTo>
                      <a:pt x="5637" y="57482"/>
                      <a:pt x="12276" y="66488"/>
                      <a:pt x="22850" y="68323"/>
                    </a:cubicBezTo>
                    <a:lnTo>
                      <a:pt x="22983" y="68323"/>
                    </a:lnTo>
                    <a:cubicBezTo>
                      <a:pt x="28721" y="67823"/>
                      <a:pt x="32924" y="65721"/>
                      <a:pt x="37060" y="61718"/>
                    </a:cubicBezTo>
                    <a:cubicBezTo>
                      <a:pt x="41163" y="57715"/>
                      <a:pt x="44032" y="52478"/>
                      <a:pt x="45566" y="46908"/>
                    </a:cubicBezTo>
                    <a:cubicBezTo>
                      <a:pt x="46000" y="45307"/>
                      <a:pt x="46333" y="43639"/>
                      <a:pt x="46133" y="41971"/>
                    </a:cubicBezTo>
                    <a:cubicBezTo>
                      <a:pt x="45900" y="40336"/>
                      <a:pt x="45032" y="38702"/>
                      <a:pt x="43565" y="37901"/>
                    </a:cubicBezTo>
                    <a:cubicBezTo>
                      <a:pt x="42934" y="37557"/>
                      <a:pt x="42254" y="37405"/>
                      <a:pt x="41563" y="37405"/>
                    </a:cubicBezTo>
                    <a:cubicBezTo>
                      <a:pt x="39843" y="37405"/>
                      <a:pt x="38055" y="38351"/>
                      <a:pt x="36793" y="39636"/>
                    </a:cubicBezTo>
                    <a:cubicBezTo>
                      <a:pt x="35859" y="40603"/>
                      <a:pt x="35125" y="41737"/>
                      <a:pt x="34024" y="42505"/>
                    </a:cubicBezTo>
                    <a:cubicBezTo>
                      <a:pt x="33375" y="42957"/>
                      <a:pt x="32563" y="43259"/>
                      <a:pt x="31787" y="43259"/>
                    </a:cubicBezTo>
                    <a:cubicBezTo>
                      <a:pt x="31248" y="43259"/>
                      <a:pt x="30726" y="43113"/>
                      <a:pt x="30288" y="42771"/>
                    </a:cubicBezTo>
                    <a:cubicBezTo>
                      <a:pt x="29221" y="41937"/>
                      <a:pt x="29154" y="40303"/>
                      <a:pt x="29688" y="39069"/>
                    </a:cubicBezTo>
                    <a:cubicBezTo>
                      <a:pt x="30222" y="37835"/>
                      <a:pt x="31256" y="36934"/>
                      <a:pt x="32190" y="35967"/>
                    </a:cubicBezTo>
                    <a:cubicBezTo>
                      <a:pt x="34825" y="33331"/>
                      <a:pt x="36960" y="30229"/>
                      <a:pt x="38561" y="26860"/>
                    </a:cubicBezTo>
                    <a:cubicBezTo>
                      <a:pt x="39362" y="25159"/>
                      <a:pt x="39895" y="22891"/>
                      <a:pt x="38528" y="21623"/>
                    </a:cubicBezTo>
                    <a:cubicBezTo>
                      <a:pt x="37981" y="21095"/>
                      <a:pt x="37254" y="20898"/>
                      <a:pt x="36490" y="20898"/>
                    </a:cubicBezTo>
                    <a:cubicBezTo>
                      <a:pt x="35901" y="20898"/>
                      <a:pt x="35291" y="21015"/>
                      <a:pt x="34725" y="21189"/>
                    </a:cubicBezTo>
                    <a:cubicBezTo>
                      <a:pt x="33424" y="21623"/>
                      <a:pt x="32256" y="22323"/>
                      <a:pt x="30922" y="22457"/>
                    </a:cubicBezTo>
                    <a:cubicBezTo>
                      <a:pt x="30793" y="22475"/>
                      <a:pt x="30661" y="22484"/>
                      <a:pt x="30528" y="22484"/>
                    </a:cubicBezTo>
                    <a:cubicBezTo>
                      <a:pt x="29454" y="22484"/>
                      <a:pt x="28302" y="21894"/>
                      <a:pt x="28154" y="20856"/>
                    </a:cubicBezTo>
                    <a:cubicBezTo>
                      <a:pt x="28087" y="20189"/>
                      <a:pt x="28420" y="19588"/>
                      <a:pt x="28754" y="19021"/>
                    </a:cubicBezTo>
                    <a:cubicBezTo>
                      <a:pt x="30555" y="15819"/>
                      <a:pt x="31923" y="12383"/>
                      <a:pt x="32723" y="8814"/>
                    </a:cubicBezTo>
                    <a:cubicBezTo>
                      <a:pt x="33291" y="6412"/>
                      <a:pt x="33524" y="3610"/>
                      <a:pt x="31956" y="1709"/>
                    </a:cubicBezTo>
                    <a:cubicBezTo>
                      <a:pt x="31003" y="553"/>
                      <a:pt x="29532" y="1"/>
                      <a:pt x="28037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5"/>
              <p:cNvSpPr/>
              <p:nvPr/>
            </p:nvSpPr>
            <p:spPr>
              <a:xfrm>
                <a:off x="3729484" y="2962298"/>
                <a:ext cx="159157" cy="1354681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7582" extrusionOk="0">
                    <a:moveTo>
                      <a:pt x="7940" y="0"/>
                    </a:moveTo>
                    <a:lnTo>
                      <a:pt x="7940" y="0"/>
                    </a:lnTo>
                    <a:cubicBezTo>
                      <a:pt x="7873" y="67"/>
                      <a:pt x="7840" y="134"/>
                      <a:pt x="7807" y="200"/>
                    </a:cubicBezTo>
                    <a:cubicBezTo>
                      <a:pt x="7740" y="334"/>
                      <a:pt x="7640" y="567"/>
                      <a:pt x="7540" y="801"/>
                    </a:cubicBezTo>
                    <a:cubicBezTo>
                      <a:pt x="7273" y="1335"/>
                      <a:pt x="6906" y="2135"/>
                      <a:pt x="6472" y="3203"/>
                    </a:cubicBezTo>
                    <a:cubicBezTo>
                      <a:pt x="5205" y="6138"/>
                      <a:pt x="4204" y="9173"/>
                      <a:pt x="3437" y="12309"/>
                    </a:cubicBezTo>
                    <a:cubicBezTo>
                      <a:pt x="2936" y="14277"/>
                      <a:pt x="2503" y="16479"/>
                      <a:pt x="2036" y="18780"/>
                    </a:cubicBezTo>
                    <a:cubicBezTo>
                      <a:pt x="1602" y="21115"/>
                      <a:pt x="1168" y="23651"/>
                      <a:pt x="802" y="26286"/>
                    </a:cubicBezTo>
                    <a:cubicBezTo>
                      <a:pt x="401" y="29088"/>
                      <a:pt x="134" y="31890"/>
                      <a:pt x="34" y="34725"/>
                    </a:cubicBezTo>
                    <a:cubicBezTo>
                      <a:pt x="1" y="36193"/>
                      <a:pt x="34" y="37661"/>
                      <a:pt x="101" y="39195"/>
                    </a:cubicBezTo>
                    <a:cubicBezTo>
                      <a:pt x="134" y="40696"/>
                      <a:pt x="201" y="42230"/>
                      <a:pt x="234" y="43765"/>
                    </a:cubicBezTo>
                    <a:cubicBezTo>
                      <a:pt x="401" y="49602"/>
                      <a:pt x="868" y="55440"/>
                      <a:pt x="1702" y="61244"/>
                    </a:cubicBezTo>
                    <a:cubicBezTo>
                      <a:pt x="2503" y="66548"/>
                      <a:pt x="1769" y="63746"/>
                      <a:pt x="3170" y="67582"/>
                    </a:cubicBezTo>
                    <a:lnTo>
                      <a:pt x="3370" y="67515"/>
                    </a:lnTo>
                    <a:cubicBezTo>
                      <a:pt x="2036" y="63679"/>
                      <a:pt x="2803" y="66515"/>
                      <a:pt x="2002" y="61177"/>
                    </a:cubicBezTo>
                    <a:cubicBezTo>
                      <a:pt x="1202" y="55407"/>
                      <a:pt x="735" y="49602"/>
                      <a:pt x="568" y="43765"/>
                    </a:cubicBezTo>
                    <a:cubicBezTo>
                      <a:pt x="501" y="42230"/>
                      <a:pt x="468" y="40696"/>
                      <a:pt x="401" y="39195"/>
                    </a:cubicBezTo>
                    <a:cubicBezTo>
                      <a:pt x="368" y="37661"/>
                      <a:pt x="335" y="36193"/>
                      <a:pt x="368" y="34725"/>
                    </a:cubicBezTo>
                    <a:cubicBezTo>
                      <a:pt x="468" y="31923"/>
                      <a:pt x="701" y="29121"/>
                      <a:pt x="1102" y="26352"/>
                    </a:cubicBezTo>
                    <a:cubicBezTo>
                      <a:pt x="1435" y="23717"/>
                      <a:pt x="1869" y="21182"/>
                      <a:pt x="2303" y="18847"/>
                    </a:cubicBezTo>
                    <a:cubicBezTo>
                      <a:pt x="2736" y="16512"/>
                      <a:pt x="3170" y="14311"/>
                      <a:pt x="3670" y="12342"/>
                    </a:cubicBezTo>
                    <a:cubicBezTo>
                      <a:pt x="4404" y="9240"/>
                      <a:pt x="5371" y="6205"/>
                      <a:pt x="6572" y="3236"/>
                    </a:cubicBezTo>
                    <a:cubicBezTo>
                      <a:pt x="7006" y="2202"/>
                      <a:pt x="7340" y="1368"/>
                      <a:pt x="7573" y="834"/>
                    </a:cubicBezTo>
                    <a:lnTo>
                      <a:pt x="7840" y="200"/>
                    </a:lnTo>
                    <a:cubicBezTo>
                      <a:pt x="7873" y="134"/>
                      <a:pt x="7907" y="67"/>
                      <a:pt x="794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5"/>
              <p:cNvSpPr/>
              <p:nvPr/>
            </p:nvSpPr>
            <p:spPr>
              <a:xfrm>
                <a:off x="3527571" y="3338082"/>
                <a:ext cx="204619" cy="318956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159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234"/>
                      <a:pt x="234" y="434"/>
                      <a:pt x="400" y="634"/>
                    </a:cubicBezTo>
                    <a:cubicBezTo>
                      <a:pt x="701" y="1034"/>
                      <a:pt x="1068" y="1601"/>
                      <a:pt x="1568" y="2302"/>
                    </a:cubicBezTo>
                    <a:cubicBezTo>
                      <a:pt x="2502" y="3703"/>
                      <a:pt x="3769" y="5704"/>
                      <a:pt x="5104" y="7972"/>
                    </a:cubicBezTo>
                    <a:cubicBezTo>
                      <a:pt x="6438" y="10207"/>
                      <a:pt x="7672" y="12209"/>
                      <a:pt x="8606" y="13643"/>
                    </a:cubicBezTo>
                    <a:cubicBezTo>
                      <a:pt x="9073" y="14344"/>
                      <a:pt x="9440" y="14944"/>
                      <a:pt x="9740" y="15311"/>
                    </a:cubicBezTo>
                    <a:cubicBezTo>
                      <a:pt x="9874" y="15544"/>
                      <a:pt x="10007" y="15745"/>
                      <a:pt x="10207" y="15911"/>
                    </a:cubicBezTo>
                    <a:cubicBezTo>
                      <a:pt x="10107" y="15678"/>
                      <a:pt x="9974" y="15478"/>
                      <a:pt x="9807" y="15278"/>
                    </a:cubicBezTo>
                    <a:lnTo>
                      <a:pt x="8773" y="13543"/>
                    </a:lnTo>
                    <a:cubicBezTo>
                      <a:pt x="7839" y="12009"/>
                      <a:pt x="6705" y="10041"/>
                      <a:pt x="5337" y="7806"/>
                    </a:cubicBezTo>
                    <a:cubicBezTo>
                      <a:pt x="4003" y="5571"/>
                      <a:pt x="2735" y="3569"/>
                      <a:pt x="1701" y="2168"/>
                    </a:cubicBezTo>
                    <a:cubicBezTo>
                      <a:pt x="1201" y="1468"/>
                      <a:pt x="801" y="934"/>
                      <a:pt x="500" y="567"/>
                    </a:cubicBezTo>
                    <a:cubicBezTo>
                      <a:pt x="334" y="367"/>
                      <a:pt x="167" y="167"/>
                      <a:pt x="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5"/>
              <p:cNvSpPr/>
              <p:nvPr/>
            </p:nvSpPr>
            <p:spPr>
              <a:xfrm>
                <a:off x="3731508" y="3396914"/>
                <a:ext cx="363757" cy="260124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2977" extrusionOk="0">
                    <a:moveTo>
                      <a:pt x="18146" y="0"/>
                    </a:moveTo>
                    <a:lnTo>
                      <a:pt x="18146" y="0"/>
                    </a:lnTo>
                    <a:cubicBezTo>
                      <a:pt x="17846" y="67"/>
                      <a:pt x="17579" y="201"/>
                      <a:pt x="17312" y="367"/>
                    </a:cubicBezTo>
                    <a:cubicBezTo>
                      <a:pt x="16812" y="601"/>
                      <a:pt x="16078" y="968"/>
                      <a:pt x="15211" y="1502"/>
                    </a:cubicBezTo>
                    <a:cubicBezTo>
                      <a:pt x="12943" y="2802"/>
                      <a:pt x="10708" y="4237"/>
                      <a:pt x="8573" y="5771"/>
                    </a:cubicBezTo>
                    <a:cubicBezTo>
                      <a:pt x="6071" y="7573"/>
                      <a:pt x="3903" y="9340"/>
                      <a:pt x="2368" y="10708"/>
                    </a:cubicBezTo>
                    <a:cubicBezTo>
                      <a:pt x="1601" y="11375"/>
                      <a:pt x="1034" y="11909"/>
                      <a:pt x="600" y="12309"/>
                    </a:cubicBezTo>
                    <a:cubicBezTo>
                      <a:pt x="400" y="12509"/>
                      <a:pt x="200" y="12743"/>
                      <a:pt x="0" y="12976"/>
                    </a:cubicBezTo>
                    <a:cubicBezTo>
                      <a:pt x="234" y="12810"/>
                      <a:pt x="467" y="12609"/>
                      <a:pt x="701" y="12409"/>
                    </a:cubicBezTo>
                    <a:cubicBezTo>
                      <a:pt x="1101" y="12042"/>
                      <a:pt x="1735" y="11509"/>
                      <a:pt x="2502" y="10875"/>
                    </a:cubicBezTo>
                    <a:cubicBezTo>
                      <a:pt x="4070" y="9574"/>
                      <a:pt x="6271" y="7839"/>
                      <a:pt x="8773" y="6038"/>
                    </a:cubicBezTo>
                    <a:cubicBezTo>
                      <a:pt x="11275" y="4237"/>
                      <a:pt x="13610" y="2702"/>
                      <a:pt x="15344" y="1668"/>
                    </a:cubicBezTo>
                    <a:cubicBezTo>
                      <a:pt x="16178" y="1135"/>
                      <a:pt x="16912" y="734"/>
                      <a:pt x="17379" y="434"/>
                    </a:cubicBezTo>
                    <a:cubicBezTo>
                      <a:pt x="17646" y="334"/>
                      <a:pt x="17913" y="167"/>
                      <a:pt x="1814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5"/>
              <p:cNvSpPr/>
              <p:nvPr/>
            </p:nvSpPr>
            <p:spPr>
              <a:xfrm>
                <a:off x="3327642" y="3766002"/>
                <a:ext cx="437983" cy="413909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0649" extrusionOk="0">
                    <a:moveTo>
                      <a:pt x="0" y="1"/>
                    </a:moveTo>
                    <a:cubicBezTo>
                      <a:pt x="0" y="1"/>
                      <a:pt x="67" y="67"/>
                      <a:pt x="200" y="234"/>
                    </a:cubicBezTo>
                    <a:lnTo>
                      <a:pt x="834" y="835"/>
                    </a:lnTo>
                    <a:lnTo>
                      <a:pt x="3203" y="3036"/>
                    </a:lnTo>
                    <a:cubicBezTo>
                      <a:pt x="5171" y="4904"/>
                      <a:pt x="7839" y="7506"/>
                      <a:pt x="10808" y="10441"/>
                    </a:cubicBezTo>
                    <a:cubicBezTo>
                      <a:pt x="13743" y="13377"/>
                      <a:pt x="16445" y="15979"/>
                      <a:pt x="18480" y="17813"/>
                    </a:cubicBezTo>
                    <a:cubicBezTo>
                      <a:pt x="19481" y="18714"/>
                      <a:pt x="20315" y="19448"/>
                      <a:pt x="20915" y="19948"/>
                    </a:cubicBezTo>
                    <a:lnTo>
                      <a:pt x="21582" y="20482"/>
                    </a:lnTo>
                    <a:cubicBezTo>
                      <a:pt x="21649" y="20549"/>
                      <a:pt x="21749" y="20615"/>
                      <a:pt x="21816" y="20649"/>
                    </a:cubicBezTo>
                    <a:cubicBezTo>
                      <a:pt x="21849" y="20649"/>
                      <a:pt x="21749" y="20582"/>
                      <a:pt x="21616" y="20449"/>
                    </a:cubicBezTo>
                    <a:lnTo>
                      <a:pt x="20982" y="19848"/>
                    </a:lnTo>
                    <a:lnTo>
                      <a:pt x="18647" y="17647"/>
                    </a:lnTo>
                    <a:cubicBezTo>
                      <a:pt x="16646" y="15779"/>
                      <a:pt x="13977" y="13143"/>
                      <a:pt x="11008" y="10208"/>
                    </a:cubicBezTo>
                    <a:cubicBezTo>
                      <a:pt x="8073" y="7306"/>
                      <a:pt x="5371" y="4671"/>
                      <a:pt x="3336" y="2869"/>
                    </a:cubicBezTo>
                    <a:cubicBezTo>
                      <a:pt x="2335" y="1935"/>
                      <a:pt x="1501" y="1201"/>
                      <a:pt x="934" y="734"/>
                    </a:cubicBezTo>
                    <a:lnTo>
                      <a:pt x="234" y="167"/>
                    </a:lnTo>
                    <a:cubicBezTo>
                      <a:pt x="167" y="101"/>
                      <a:pt x="100" y="34"/>
                      <a:pt x="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5"/>
              <p:cNvSpPr/>
              <p:nvPr/>
            </p:nvSpPr>
            <p:spPr>
              <a:xfrm>
                <a:off x="3764923" y="3762655"/>
                <a:ext cx="449349" cy="417257"/>
              </a:xfrm>
              <a:custGeom>
                <a:avLst/>
                <a:gdLst/>
                <a:ahLst/>
                <a:cxnLst/>
                <a:rect l="l" t="t" r="r" b="b"/>
                <a:pathLst>
                  <a:path w="22417" h="20816" extrusionOk="0">
                    <a:moveTo>
                      <a:pt x="22417" y="1"/>
                    </a:moveTo>
                    <a:lnTo>
                      <a:pt x="22417" y="1"/>
                    </a:lnTo>
                    <a:cubicBezTo>
                      <a:pt x="22317" y="34"/>
                      <a:pt x="22250" y="101"/>
                      <a:pt x="22150" y="168"/>
                    </a:cubicBezTo>
                    <a:lnTo>
                      <a:pt x="21483" y="735"/>
                    </a:lnTo>
                    <a:cubicBezTo>
                      <a:pt x="20883" y="1235"/>
                      <a:pt x="20049" y="1969"/>
                      <a:pt x="19015" y="2903"/>
                    </a:cubicBezTo>
                    <a:cubicBezTo>
                      <a:pt x="16913" y="4738"/>
                      <a:pt x="14144" y="7373"/>
                      <a:pt x="11075" y="10275"/>
                    </a:cubicBezTo>
                    <a:cubicBezTo>
                      <a:pt x="8040" y="13210"/>
                      <a:pt x="5271" y="15846"/>
                      <a:pt x="3237" y="17714"/>
                    </a:cubicBezTo>
                    <a:lnTo>
                      <a:pt x="868" y="19948"/>
                    </a:lnTo>
                    <a:lnTo>
                      <a:pt x="201" y="20582"/>
                    </a:lnTo>
                    <a:cubicBezTo>
                      <a:pt x="134" y="20649"/>
                      <a:pt x="68" y="20716"/>
                      <a:pt x="1" y="20816"/>
                    </a:cubicBezTo>
                    <a:cubicBezTo>
                      <a:pt x="101" y="20749"/>
                      <a:pt x="168" y="20682"/>
                      <a:pt x="234" y="20616"/>
                    </a:cubicBezTo>
                    <a:lnTo>
                      <a:pt x="935" y="20049"/>
                    </a:lnTo>
                    <a:cubicBezTo>
                      <a:pt x="1535" y="19548"/>
                      <a:pt x="2369" y="18814"/>
                      <a:pt x="3403" y="17880"/>
                    </a:cubicBezTo>
                    <a:cubicBezTo>
                      <a:pt x="5471" y="16046"/>
                      <a:pt x="8273" y="13444"/>
                      <a:pt x="11309" y="10508"/>
                    </a:cubicBezTo>
                    <a:cubicBezTo>
                      <a:pt x="14378" y="7606"/>
                      <a:pt x="17147" y="4971"/>
                      <a:pt x="19148" y="3070"/>
                    </a:cubicBezTo>
                    <a:lnTo>
                      <a:pt x="21550" y="835"/>
                    </a:lnTo>
                    <a:lnTo>
                      <a:pt x="22217" y="234"/>
                    </a:lnTo>
                    <a:cubicBezTo>
                      <a:pt x="22350" y="101"/>
                      <a:pt x="22417" y="1"/>
                      <a:pt x="2241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2" name="Google Shape;1342;p55"/>
            <p:cNvSpPr/>
            <p:nvPr/>
          </p:nvSpPr>
          <p:spPr>
            <a:xfrm>
              <a:off x="2804768" y="1449822"/>
              <a:ext cx="452676" cy="806410"/>
            </a:xfrm>
            <a:custGeom>
              <a:avLst/>
              <a:gdLst/>
              <a:ahLst/>
              <a:cxnLst/>
              <a:rect l="l" t="t" r="r" b="b"/>
              <a:pathLst>
                <a:path w="22583" h="40230" extrusionOk="0">
                  <a:moveTo>
                    <a:pt x="22549" y="0"/>
                  </a:moveTo>
                  <a:cubicBezTo>
                    <a:pt x="22464" y="0"/>
                    <a:pt x="17401" y="8961"/>
                    <a:pt x="11208" y="20081"/>
                  </a:cubicBezTo>
                  <a:cubicBezTo>
                    <a:pt x="4970" y="31189"/>
                    <a:pt x="0" y="40229"/>
                    <a:pt x="33" y="40229"/>
                  </a:cubicBezTo>
                  <a:cubicBezTo>
                    <a:pt x="34" y="40229"/>
                    <a:pt x="34" y="40229"/>
                    <a:pt x="34" y="40229"/>
                  </a:cubicBezTo>
                  <a:cubicBezTo>
                    <a:pt x="119" y="40229"/>
                    <a:pt x="5182" y="31269"/>
                    <a:pt x="11375" y="20181"/>
                  </a:cubicBezTo>
                  <a:cubicBezTo>
                    <a:pt x="17613" y="9040"/>
                    <a:pt x="22583" y="34"/>
                    <a:pt x="22549" y="0"/>
                  </a:cubicBezTo>
                  <a:cubicBezTo>
                    <a:pt x="22549" y="0"/>
                    <a:pt x="22549" y="0"/>
                    <a:pt x="2254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5"/>
            <p:cNvSpPr/>
            <p:nvPr/>
          </p:nvSpPr>
          <p:spPr>
            <a:xfrm>
              <a:off x="3690035" y="1909174"/>
              <a:ext cx="278185" cy="291555"/>
            </a:xfrm>
            <a:custGeom>
              <a:avLst/>
              <a:gdLst/>
              <a:ahLst/>
              <a:cxnLst/>
              <a:rect l="l" t="t" r="r" b="b"/>
              <a:pathLst>
                <a:path w="13878" h="14545" extrusionOk="0">
                  <a:moveTo>
                    <a:pt x="6973" y="1"/>
                  </a:moveTo>
                  <a:cubicBezTo>
                    <a:pt x="4938" y="1"/>
                    <a:pt x="3303" y="1735"/>
                    <a:pt x="3303" y="3870"/>
                  </a:cubicBezTo>
                  <a:cubicBezTo>
                    <a:pt x="3270" y="5438"/>
                    <a:pt x="4204" y="6872"/>
                    <a:pt x="5638" y="7506"/>
                  </a:cubicBezTo>
                  <a:cubicBezTo>
                    <a:pt x="1" y="8340"/>
                    <a:pt x="268" y="14478"/>
                    <a:pt x="268" y="14478"/>
                  </a:cubicBezTo>
                  <a:lnTo>
                    <a:pt x="13544" y="14544"/>
                  </a:lnTo>
                  <a:cubicBezTo>
                    <a:pt x="13544" y="14544"/>
                    <a:pt x="13877" y="8373"/>
                    <a:pt x="8307" y="7506"/>
                  </a:cubicBezTo>
                  <a:cubicBezTo>
                    <a:pt x="9708" y="6872"/>
                    <a:pt x="10642" y="5471"/>
                    <a:pt x="10608" y="3903"/>
                  </a:cubicBezTo>
                  <a:cubicBezTo>
                    <a:pt x="10608" y="1769"/>
                    <a:pt x="9007" y="1"/>
                    <a:pt x="69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5"/>
            <p:cNvSpPr/>
            <p:nvPr/>
          </p:nvSpPr>
          <p:spPr>
            <a:xfrm>
              <a:off x="3512176" y="1770522"/>
              <a:ext cx="609829" cy="586657"/>
            </a:xfrm>
            <a:custGeom>
              <a:avLst/>
              <a:gdLst/>
              <a:ahLst/>
              <a:cxnLst/>
              <a:rect l="l" t="t" r="r" b="b"/>
              <a:pathLst>
                <a:path w="30423" h="29267" extrusionOk="0">
                  <a:moveTo>
                    <a:pt x="15779" y="413"/>
                  </a:moveTo>
                  <a:cubicBezTo>
                    <a:pt x="23618" y="446"/>
                    <a:pt x="29989" y="6818"/>
                    <a:pt x="29989" y="14657"/>
                  </a:cubicBezTo>
                  <a:cubicBezTo>
                    <a:pt x="29989" y="20394"/>
                    <a:pt x="26553" y="25598"/>
                    <a:pt x="21216" y="27799"/>
                  </a:cubicBezTo>
                  <a:cubicBezTo>
                    <a:pt x="19466" y="28526"/>
                    <a:pt x="17630" y="28878"/>
                    <a:pt x="15807" y="28878"/>
                  </a:cubicBezTo>
                  <a:cubicBezTo>
                    <a:pt x="12106" y="28878"/>
                    <a:pt x="8465" y="27424"/>
                    <a:pt x="5738" y="24697"/>
                  </a:cubicBezTo>
                  <a:cubicBezTo>
                    <a:pt x="1669" y="20627"/>
                    <a:pt x="435" y="14523"/>
                    <a:pt x="2636" y="9219"/>
                  </a:cubicBezTo>
                  <a:cubicBezTo>
                    <a:pt x="4838" y="3882"/>
                    <a:pt x="10041" y="413"/>
                    <a:pt x="15779" y="413"/>
                  </a:cubicBezTo>
                  <a:close/>
                  <a:moveTo>
                    <a:pt x="15792" y="0"/>
                  </a:moveTo>
                  <a:cubicBezTo>
                    <a:pt x="11978" y="0"/>
                    <a:pt x="8230" y="1491"/>
                    <a:pt x="5438" y="4282"/>
                  </a:cubicBezTo>
                  <a:cubicBezTo>
                    <a:pt x="1235" y="8485"/>
                    <a:pt x="1" y="14790"/>
                    <a:pt x="2269" y="20261"/>
                  </a:cubicBezTo>
                  <a:cubicBezTo>
                    <a:pt x="4537" y="25731"/>
                    <a:pt x="9875" y="29267"/>
                    <a:pt x="15779" y="29267"/>
                  </a:cubicBezTo>
                  <a:cubicBezTo>
                    <a:pt x="23851" y="29267"/>
                    <a:pt x="30423" y="22729"/>
                    <a:pt x="30423" y="14657"/>
                  </a:cubicBezTo>
                  <a:cubicBezTo>
                    <a:pt x="30423" y="8719"/>
                    <a:pt x="26853" y="3382"/>
                    <a:pt x="21383" y="1113"/>
                  </a:cubicBezTo>
                  <a:cubicBezTo>
                    <a:pt x="19575" y="364"/>
                    <a:pt x="17675" y="0"/>
                    <a:pt x="157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5"/>
            <p:cNvSpPr/>
            <p:nvPr/>
          </p:nvSpPr>
          <p:spPr>
            <a:xfrm>
              <a:off x="778760" y="1229147"/>
              <a:ext cx="253449" cy="261487"/>
            </a:xfrm>
            <a:custGeom>
              <a:avLst/>
              <a:gdLst/>
              <a:ahLst/>
              <a:cxnLst/>
              <a:rect l="l" t="t" r="r" b="b"/>
              <a:pathLst>
                <a:path w="12644" h="13045" extrusionOk="0">
                  <a:moveTo>
                    <a:pt x="6279" y="1"/>
                  </a:moveTo>
                  <a:cubicBezTo>
                    <a:pt x="4471" y="1"/>
                    <a:pt x="3003" y="1489"/>
                    <a:pt x="3003" y="3304"/>
                  </a:cubicBezTo>
                  <a:cubicBezTo>
                    <a:pt x="2970" y="4738"/>
                    <a:pt x="3804" y="6072"/>
                    <a:pt x="5105" y="6639"/>
                  </a:cubicBezTo>
                  <a:cubicBezTo>
                    <a:pt x="1" y="7407"/>
                    <a:pt x="201" y="13011"/>
                    <a:pt x="201" y="13011"/>
                  </a:cubicBezTo>
                  <a:lnTo>
                    <a:pt x="12343" y="13044"/>
                  </a:lnTo>
                  <a:cubicBezTo>
                    <a:pt x="12343" y="13044"/>
                    <a:pt x="12643" y="7407"/>
                    <a:pt x="7540" y="6639"/>
                  </a:cubicBezTo>
                  <a:cubicBezTo>
                    <a:pt x="8841" y="6039"/>
                    <a:pt x="9674" y="4771"/>
                    <a:pt x="9674" y="3337"/>
                  </a:cubicBezTo>
                  <a:cubicBezTo>
                    <a:pt x="9674" y="1502"/>
                    <a:pt x="8173" y="1"/>
                    <a:pt x="6339" y="1"/>
                  </a:cubicBezTo>
                  <a:cubicBezTo>
                    <a:pt x="6319" y="1"/>
                    <a:pt x="6299" y="1"/>
                    <a:pt x="62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5"/>
            <p:cNvSpPr/>
            <p:nvPr/>
          </p:nvSpPr>
          <p:spPr>
            <a:xfrm>
              <a:off x="615613" y="1097732"/>
              <a:ext cx="557010" cy="535983"/>
            </a:xfrm>
            <a:custGeom>
              <a:avLst/>
              <a:gdLst/>
              <a:ahLst/>
              <a:cxnLst/>
              <a:rect l="l" t="t" r="r" b="b"/>
              <a:pathLst>
                <a:path w="27788" h="26739" extrusionOk="0">
                  <a:moveTo>
                    <a:pt x="14411" y="420"/>
                  </a:moveTo>
                  <a:lnTo>
                    <a:pt x="14411" y="453"/>
                  </a:lnTo>
                  <a:cubicBezTo>
                    <a:pt x="21583" y="453"/>
                    <a:pt x="27354" y="6224"/>
                    <a:pt x="27387" y="13396"/>
                  </a:cubicBezTo>
                  <a:cubicBezTo>
                    <a:pt x="27387" y="18633"/>
                    <a:pt x="24218" y="23336"/>
                    <a:pt x="19381" y="25337"/>
                  </a:cubicBezTo>
                  <a:cubicBezTo>
                    <a:pt x="17778" y="26012"/>
                    <a:pt x="16094" y="26338"/>
                    <a:pt x="14424" y="26338"/>
                  </a:cubicBezTo>
                  <a:cubicBezTo>
                    <a:pt x="11057" y="26338"/>
                    <a:pt x="7747" y="25011"/>
                    <a:pt x="5271" y="22535"/>
                  </a:cubicBezTo>
                  <a:cubicBezTo>
                    <a:pt x="1569" y="18833"/>
                    <a:pt x="434" y="13262"/>
                    <a:pt x="2469" y="8425"/>
                  </a:cubicBezTo>
                  <a:cubicBezTo>
                    <a:pt x="4471" y="3589"/>
                    <a:pt x="9174" y="420"/>
                    <a:pt x="14411" y="420"/>
                  </a:cubicBezTo>
                  <a:close/>
                  <a:moveTo>
                    <a:pt x="14426" y="1"/>
                  </a:moveTo>
                  <a:cubicBezTo>
                    <a:pt x="10949" y="1"/>
                    <a:pt x="7535" y="1358"/>
                    <a:pt x="4971" y="3922"/>
                  </a:cubicBezTo>
                  <a:cubicBezTo>
                    <a:pt x="1135" y="7758"/>
                    <a:pt x="1" y="13496"/>
                    <a:pt x="2069" y="18499"/>
                  </a:cubicBezTo>
                  <a:cubicBezTo>
                    <a:pt x="4137" y="23503"/>
                    <a:pt x="9007" y="26738"/>
                    <a:pt x="14411" y="26738"/>
                  </a:cubicBezTo>
                  <a:cubicBezTo>
                    <a:pt x="21816" y="26738"/>
                    <a:pt x="27787" y="20768"/>
                    <a:pt x="27787" y="13396"/>
                  </a:cubicBezTo>
                  <a:cubicBezTo>
                    <a:pt x="27787" y="7958"/>
                    <a:pt x="24552" y="3088"/>
                    <a:pt x="19548" y="1020"/>
                  </a:cubicBezTo>
                  <a:cubicBezTo>
                    <a:pt x="17889" y="334"/>
                    <a:pt x="16150" y="1"/>
                    <a:pt x="1442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5"/>
            <p:cNvSpPr/>
            <p:nvPr/>
          </p:nvSpPr>
          <p:spPr>
            <a:xfrm>
              <a:off x="3194583" y="1122848"/>
              <a:ext cx="198606" cy="207305"/>
            </a:xfrm>
            <a:custGeom>
              <a:avLst/>
              <a:gdLst/>
              <a:ahLst/>
              <a:cxnLst/>
              <a:rect l="l" t="t" r="r" b="b"/>
              <a:pathLst>
                <a:path w="9908" h="10342" extrusionOk="0">
                  <a:moveTo>
                    <a:pt x="4970" y="1"/>
                  </a:moveTo>
                  <a:cubicBezTo>
                    <a:pt x="3469" y="1"/>
                    <a:pt x="2269" y="1235"/>
                    <a:pt x="2335" y="2736"/>
                  </a:cubicBezTo>
                  <a:cubicBezTo>
                    <a:pt x="2302" y="3870"/>
                    <a:pt x="2969" y="4904"/>
                    <a:pt x="4003" y="5338"/>
                  </a:cubicBezTo>
                  <a:cubicBezTo>
                    <a:pt x="0" y="5938"/>
                    <a:pt x="167" y="10308"/>
                    <a:pt x="167" y="10308"/>
                  </a:cubicBezTo>
                  <a:lnTo>
                    <a:pt x="9674" y="10341"/>
                  </a:lnTo>
                  <a:cubicBezTo>
                    <a:pt x="9674" y="10341"/>
                    <a:pt x="9907" y="5938"/>
                    <a:pt x="5904" y="5338"/>
                  </a:cubicBezTo>
                  <a:cubicBezTo>
                    <a:pt x="6905" y="4904"/>
                    <a:pt x="7572" y="3870"/>
                    <a:pt x="7572" y="2769"/>
                  </a:cubicBezTo>
                  <a:cubicBezTo>
                    <a:pt x="7639" y="1268"/>
                    <a:pt x="6472" y="1"/>
                    <a:pt x="497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5"/>
            <p:cNvSpPr/>
            <p:nvPr/>
          </p:nvSpPr>
          <p:spPr>
            <a:xfrm>
              <a:off x="3010710" y="1021401"/>
              <a:ext cx="492806" cy="421747"/>
            </a:xfrm>
            <a:custGeom>
              <a:avLst/>
              <a:gdLst/>
              <a:ahLst/>
              <a:cxnLst/>
              <a:rect l="l" t="t" r="r" b="b"/>
              <a:pathLst>
                <a:path w="24585" h="21040" extrusionOk="0">
                  <a:moveTo>
                    <a:pt x="14077" y="458"/>
                  </a:moveTo>
                  <a:cubicBezTo>
                    <a:pt x="19647" y="458"/>
                    <a:pt x="24151" y="4961"/>
                    <a:pt x="24151" y="10532"/>
                  </a:cubicBezTo>
                  <a:cubicBezTo>
                    <a:pt x="24151" y="16624"/>
                    <a:pt x="19176" y="20655"/>
                    <a:pt x="13995" y="20655"/>
                  </a:cubicBezTo>
                  <a:cubicBezTo>
                    <a:pt x="11516" y="20655"/>
                    <a:pt x="8989" y="19732"/>
                    <a:pt x="6938" y="17671"/>
                  </a:cubicBezTo>
                  <a:cubicBezTo>
                    <a:pt x="567" y="11333"/>
                    <a:pt x="5070" y="458"/>
                    <a:pt x="14077" y="458"/>
                  </a:cubicBezTo>
                  <a:close/>
                  <a:moveTo>
                    <a:pt x="13988" y="1"/>
                  </a:moveTo>
                  <a:cubicBezTo>
                    <a:pt x="11405" y="1"/>
                    <a:pt x="8774" y="958"/>
                    <a:pt x="6638" y="3093"/>
                  </a:cubicBezTo>
                  <a:cubicBezTo>
                    <a:pt x="0" y="9732"/>
                    <a:pt x="4703" y="21040"/>
                    <a:pt x="14077" y="21040"/>
                  </a:cubicBezTo>
                  <a:cubicBezTo>
                    <a:pt x="19848" y="21040"/>
                    <a:pt x="24551" y="16336"/>
                    <a:pt x="24584" y="10532"/>
                  </a:cubicBezTo>
                  <a:cubicBezTo>
                    <a:pt x="24584" y="4190"/>
                    <a:pt x="19392" y="1"/>
                    <a:pt x="1398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1496230" y="1752041"/>
              <a:ext cx="175193" cy="186579"/>
            </a:xfrm>
            <a:custGeom>
              <a:avLst/>
              <a:gdLst/>
              <a:ahLst/>
              <a:cxnLst/>
              <a:rect l="l" t="t" r="r" b="b"/>
              <a:pathLst>
                <a:path w="8740" h="9308" extrusionOk="0">
                  <a:moveTo>
                    <a:pt x="4370" y="1"/>
                  </a:moveTo>
                  <a:cubicBezTo>
                    <a:pt x="3002" y="1"/>
                    <a:pt x="1901" y="1235"/>
                    <a:pt x="2068" y="2603"/>
                  </a:cubicBezTo>
                  <a:cubicBezTo>
                    <a:pt x="2068" y="3603"/>
                    <a:pt x="2635" y="4504"/>
                    <a:pt x="3536" y="4904"/>
                  </a:cubicBezTo>
                  <a:cubicBezTo>
                    <a:pt x="0" y="5438"/>
                    <a:pt x="167" y="9274"/>
                    <a:pt x="167" y="9274"/>
                  </a:cubicBezTo>
                  <a:lnTo>
                    <a:pt x="8540" y="9307"/>
                  </a:lnTo>
                  <a:cubicBezTo>
                    <a:pt x="8540" y="9307"/>
                    <a:pt x="8740" y="5405"/>
                    <a:pt x="5204" y="4871"/>
                  </a:cubicBezTo>
                  <a:cubicBezTo>
                    <a:pt x="6104" y="4471"/>
                    <a:pt x="6672" y="3570"/>
                    <a:pt x="6672" y="2603"/>
                  </a:cubicBezTo>
                  <a:cubicBezTo>
                    <a:pt x="6838" y="1235"/>
                    <a:pt x="5771" y="1"/>
                    <a:pt x="437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1333746" y="1665567"/>
              <a:ext cx="435979" cy="373338"/>
            </a:xfrm>
            <a:custGeom>
              <a:avLst/>
              <a:gdLst/>
              <a:ahLst/>
              <a:cxnLst/>
              <a:rect l="l" t="t" r="r" b="b"/>
              <a:pathLst>
                <a:path w="21750" h="18625" extrusionOk="0">
                  <a:moveTo>
                    <a:pt x="12443" y="445"/>
                  </a:moveTo>
                  <a:lnTo>
                    <a:pt x="12443" y="479"/>
                  </a:lnTo>
                  <a:cubicBezTo>
                    <a:pt x="17346" y="479"/>
                    <a:pt x="21316" y="4415"/>
                    <a:pt x="21316" y="9318"/>
                  </a:cubicBezTo>
                  <a:cubicBezTo>
                    <a:pt x="21316" y="14691"/>
                    <a:pt x="16931" y="18231"/>
                    <a:pt x="12369" y="18231"/>
                  </a:cubicBezTo>
                  <a:cubicBezTo>
                    <a:pt x="10191" y="18231"/>
                    <a:pt x="7972" y="17423"/>
                    <a:pt x="6171" y="15623"/>
                  </a:cubicBezTo>
                  <a:cubicBezTo>
                    <a:pt x="567" y="10019"/>
                    <a:pt x="4537" y="445"/>
                    <a:pt x="12443" y="445"/>
                  </a:cubicBezTo>
                  <a:close/>
                  <a:moveTo>
                    <a:pt x="12369" y="1"/>
                  </a:moveTo>
                  <a:cubicBezTo>
                    <a:pt x="10084" y="1"/>
                    <a:pt x="7758" y="849"/>
                    <a:pt x="5871" y="2747"/>
                  </a:cubicBezTo>
                  <a:cubicBezTo>
                    <a:pt x="0" y="8618"/>
                    <a:pt x="4137" y="18625"/>
                    <a:pt x="12443" y="18625"/>
                  </a:cubicBezTo>
                  <a:cubicBezTo>
                    <a:pt x="17580" y="18625"/>
                    <a:pt x="21749" y="14455"/>
                    <a:pt x="21749" y="9318"/>
                  </a:cubicBezTo>
                  <a:cubicBezTo>
                    <a:pt x="21749" y="3720"/>
                    <a:pt x="17151" y="1"/>
                    <a:pt x="123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782789" y="2542215"/>
              <a:ext cx="127045" cy="131235"/>
            </a:xfrm>
            <a:custGeom>
              <a:avLst/>
              <a:gdLst/>
              <a:ahLst/>
              <a:cxnLst/>
              <a:rect l="l" t="t" r="r" b="b"/>
              <a:pathLst>
                <a:path w="6338" h="6547" extrusionOk="0">
                  <a:moveTo>
                    <a:pt x="3169" y="1"/>
                  </a:moveTo>
                  <a:cubicBezTo>
                    <a:pt x="2335" y="1"/>
                    <a:pt x="1501" y="559"/>
                    <a:pt x="1501" y="1677"/>
                  </a:cubicBezTo>
                  <a:cubicBezTo>
                    <a:pt x="1468" y="2377"/>
                    <a:pt x="1901" y="3044"/>
                    <a:pt x="2569" y="3345"/>
                  </a:cubicBezTo>
                  <a:cubicBezTo>
                    <a:pt x="0" y="3712"/>
                    <a:pt x="100" y="6514"/>
                    <a:pt x="100" y="6514"/>
                  </a:cubicBezTo>
                  <a:lnTo>
                    <a:pt x="6204" y="6547"/>
                  </a:lnTo>
                  <a:cubicBezTo>
                    <a:pt x="6204" y="6547"/>
                    <a:pt x="6338" y="3712"/>
                    <a:pt x="3769" y="3345"/>
                  </a:cubicBezTo>
                  <a:cubicBezTo>
                    <a:pt x="4437" y="3044"/>
                    <a:pt x="4837" y="2377"/>
                    <a:pt x="4837" y="1677"/>
                  </a:cubicBezTo>
                  <a:cubicBezTo>
                    <a:pt x="4837" y="559"/>
                    <a:pt x="4003" y="1"/>
                    <a:pt x="31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662418" y="2473881"/>
              <a:ext cx="320299" cy="273795"/>
            </a:xfrm>
            <a:custGeom>
              <a:avLst/>
              <a:gdLst/>
              <a:ahLst/>
              <a:cxnLst/>
              <a:rect l="l" t="t" r="r" b="b"/>
              <a:pathLst>
                <a:path w="15979" h="13659" extrusionOk="0">
                  <a:moveTo>
                    <a:pt x="9141" y="416"/>
                  </a:moveTo>
                  <a:cubicBezTo>
                    <a:pt x="12676" y="416"/>
                    <a:pt x="15545" y="3285"/>
                    <a:pt x="15545" y="6854"/>
                  </a:cubicBezTo>
                  <a:cubicBezTo>
                    <a:pt x="15545" y="10708"/>
                    <a:pt x="12393" y="13267"/>
                    <a:pt x="9104" y="13267"/>
                  </a:cubicBezTo>
                  <a:cubicBezTo>
                    <a:pt x="7524" y="13267"/>
                    <a:pt x="5913" y="12677"/>
                    <a:pt x="4604" y="11357"/>
                  </a:cubicBezTo>
                  <a:cubicBezTo>
                    <a:pt x="568" y="7321"/>
                    <a:pt x="3437" y="416"/>
                    <a:pt x="9141" y="416"/>
                  </a:cubicBezTo>
                  <a:close/>
                  <a:moveTo>
                    <a:pt x="9092" y="0"/>
                  </a:moveTo>
                  <a:cubicBezTo>
                    <a:pt x="7411" y="0"/>
                    <a:pt x="5697" y="624"/>
                    <a:pt x="4304" y="2017"/>
                  </a:cubicBezTo>
                  <a:cubicBezTo>
                    <a:pt x="1" y="6320"/>
                    <a:pt x="3070" y="13659"/>
                    <a:pt x="9141" y="13659"/>
                  </a:cubicBezTo>
                  <a:cubicBezTo>
                    <a:pt x="12910" y="13659"/>
                    <a:pt x="15979" y="10623"/>
                    <a:pt x="15979" y="6854"/>
                  </a:cubicBezTo>
                  <a:cubicBezTo>
                    <a:pt x="15979" y="2725"/>
                    <a:pt x="12607" y="0"/>
                    <a:pt x="90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5"/>
            <p:cNvSpPr/>
            <p:nvPr/>
          </p:nvSpPr>
          <p:spPr>
            <a:xfrm>
              <a:off x="2561382" y="806238"/>
              <a:ext cx="80240" cy="84610"/>
            </a:xfrm>
            <a:custGeom>
              <a:avLst/>
              <a:gdLst/>
              <a:ahLst/>
              <a:cxnLst/>
              <a:rect l="l" t="t" r="r" b="b"/>
              <a:pathLst>
                <a:path w="4003" h="4221" extrusionOk="0">
                  <a:moveTo>
                    <a:pt x="2001" y="1"/>
                  </a:moveTo>
                  <a:cubicBezTo>
                    <a:pt x="1434" y="1"/>
                    <a:pt x="867" y="385"/>
                    <a:pt x="934" y="1152"/>
                  </a:cubicBezTo>
                  <a:cubicBezTo>
                    <a:pt x="934" y="1619"/>
                    <a:pt x="1201" y="2019"/>
                    <a:pt x="1635" y="2219"/>
                  </a:cubicBezTo>
                  <a:cubicBezTo>
                    <a:pt x="0" y="2453"/>
                    <a:pt x="67" y="4221"/>
                    <a:pt x="67" y="4221"/>
                  </a:cubicBezTo>
                  <a:lnTo>
                    <a:pt x="3903" y="4221"/>
                  </a:lnTo>
                  <a:cubicBezTo>
                    <a:pt x="3903" y="4221"/>
                    <a:pt x="4003" y="2453"/>
                    <a:pt x="2402" y="2186"/>
                  </a:cubicBezTo>
                  <a:cubicBezTo>
                    <a:pt x="2802" y="2019"/>
                    <a:pt x="3069" y="1619"/>
                    <a:pt x="3069" y="1152"/>
                  </a:cubicBezTo>
                  <a:cubicBezTo>
                    <a:pt x="3136" y="385"/>
                    <a:pt x="2569" y="1"/>
                    <a:pt x="200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5"/>
            <p:cNvSpPr/>
            <p:nvPr/>
          </p:nvSpPr>
          <p:spPr>
            <a:xfrm>
              <a:off x="2483807" y="763903"/>
              <a:ext cx="205301" cy="175755"/>
            </a:xfrm>
            <a:custGeom>
              <a:avLst/>
              <a:gdLst/>
              <a:ahLst/>
              <a:cxnLst/>
              <a:rect l="l" t="t" r="r" b="b"/>
              <a:pathLst>
                <a:path w="10242" h="8768" extrusionOk="0">
                  <a:moveTo>
                    <a:pt x="5830" y="428"/>
                  </a:moveTo>
                  <a:cubicBezTo>
                    <a:pt x="5844" y="428"/>
                    <a:pt x="5858" y="428"/>
                    <a:pt x="5871" y="428"/>
                  </a:cubicBezTo>
                  <a:cubicBezTo>
                    <a:pt x="8040" y="428"/>
                    <a:pt x="9808" y="2196"/>
                    <a:pt x="9808" y="4365"/>
                  </a:cubicBezTo>
                  <a:cubicBezTo>
                    <a:pt x="9808" y="6756"/>
                    <a:pt x="7854" y="8324"/>
                    <a:pt x="5826" y="8324"/>
                  </a:cubicBezTo>
                  <a:cubicBezTo>
                    <a:pt x="4855" y="8324"/>
                    <a:pt x="3868" y="7965"/>
                    <a:pt x="3069" y="7167"/>
                  </a:cubicBezTo>
                  <a:cubicBezTo>
                    <a:pt x="577" y="4674"/>
                    <a:pt x="2322" y="428"/>
                    <a:pt x="5830" y="428"/>
                  </a:cubicBezTo>
                  <a:close/>
                  <a:moveTo>
                    <a:pt x="5820" y="1"/>
                  </a:moveTo>
                  <a:cubicBezTo>
                    <a:pt x="4746" y="1"/>
                    <a:pt x="3653" y="401"/>
                    <a:pt x="2769" y="1296"/>
                  </a:cubicBezTo>
                  <a:cubicBezTo>
                    <a:pt x="1" y="4031"/>
                    <a:pt x="1969" y="8768"/>
                    <a:pt x="5871" y="8768"/>
                  </a:cubicBezTo>
                  <a:cubicBezTo>
                    <a:pt x="8273" y="8734"/>
                    <a:pt x="10208" y="6800"/>
                    <a:pt x="10241" y="4398"/>
                  </a:cubicBezTo>
                  <a:cubicBezTo>
                    <a:pt x="10241" y="1756"/>
                    <a:pt x="8071" y="1"/>
                    <a:pt x="582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5"/>
            <p:cNvSpPr/>
            <p:nvPr/>
          </p:nvSpPr>
          <p:spPr>
            <a:xfrm>
              <a:off x="3460039" y="1366896"/>
              <a:ext cx="230698" cy="444017"/>
            </a:xfrm>
            <a:custGeom>
              <a:avLst/>
              <a:gdLst/>
              <a:ahLst/>
              <a:cxnLst/>
              <a:rect l="l" t="t" r="r" b="b"/>
              <a:pathLst>
                <a:path w="11509" h="22151" extrusionOk="0">
                  <a:moveTo>
                    <a:pt x="34" y="1"/>
                  </a:moveTo>
                  <a:cubicBezTo>
                    <a:pt x="34" y="1"/>
                    <a:pt x="34" y="1"/>
                    <a:pt x="33" y="1"/>
                  </a:cubicBezTo>
                  <a:cubicBezTo>
                    <a:pt x="0" y="1"/>
                    <a:pt x="2502" y="5005"/>
                    <a:pt x="5637" y="11109"/>
                  </a:cubicBezTo>
                  <a:cubicBezTo>
                    <a:pt x="8796" y="17193"/>
                    <a:pt x="11391" y="22150"/>
                    <a:pt x="11441" y="22150"/>
                  </a:cubicBezTo>
                  <a:cubicBezTo>
                    <a:pt x="11441" y="22150"/>
                    <a:pt x="11441" y="22150"/>
                    <a:pt x="11442" y="22150"/>
                  </a:cubicBezTo>
                  <a:cubicBezTo>
                    <a:pt x="11508" y="22117"/>
                    <a:pt x="8973" y="17147"/>
                    <a:pt x="5838" y="11009"/>
                  </a:cubicBezTo>
                  <a:cubicBezTo>
                    <a:pt x="2713" y="4925"/>
                    <a:pt x="118" y="1"/>
                    <a:pt x="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5"/>
            <p:cNvSpPr/>
            <p:nvPr/>
          </p:nvSpPr>
          <p:spPr>
            <a:xfrm>
              <a:off x="1109081" y="1532027"/>
              <a:ext cx="332326" cy="207345"/>
            </a:xfrm>
            <a:custGeom>
              <a:avLst/>
              <a:gdLst/>
              <a:ahLst/>
              <a:cxnLst/>
              <a:rect l="l" t="t" r="r" b="b"/>
              <a:pathLst>
                <a:path w="16579" h="10344" extrusionOk="0">
                  <a:moveTo>
                    <a:pt x="37" y="1"/>
                  </a:moveTo>
                  <a:cubicBezTo>
                    <a:pt x="35" y="1"/>
                    <a:pt x="34" y="1"/>
                    <a:pt x="34" y="2"/>
                  </a:cubicBezTo>
                  <a:cubicBezTo>
                    <a:pt x="0" y="36"/>
                    <a:pt x="3670" y="2404"/>
                    <a:pt x="8240" y="5239"/>
                  </a:cubicBezTo>
                  <a:cubicBezTo>
                    <a:pt x="12743" y="8087"/>
                    <a:pt x="16458" y="10343"/>
                    <a:pt x="16544" y="10343"/>
                  </a:cubicBezTo>
                  <a:cubicBezTo>
                    <a:pt x="16545" y="10343"/>
                    <a:pt x="16545" y="10343"/>
                    <a:pt x="16545" y="10343"/>
                  </a:cubicBezTo>
                  <a:cubicBezTo>
                    <a:pt x="16579" y="10276"/>
                    <a:pt x="12910" y="7908"/>
                    <a:pt x="8340" y="5072"/>
                  </a:cubicBezTo>
                  <a:cubicBezTo>
                    <a:pt x="3868" y="2245"/>
                    <a:pt x="174" y="1"/>
                    <a:pt x="3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5"/>
            <p:cNvSpPr/>
            <p:nvPr/>
          </p:nvSpPr>
          <p:spPr>
            <a:xfrm>
              <a:off x="1762348" y="1324782"/>
              <a:ext cx="1331289" cy="453358"/>
            </a:xfrm>
            <a:custGeom>
              <a:avLst/>
              <a:gdLst/>
              <a:ahLst/>
              <a:cxnLst/>
              <a:rect l="l" t="t" r="r" b="b"/>
              <a:pathLst>
                <a:path w="66415" h="22617" extrusionOk="0">
                  <a:moveTo>
                    <a:pt x="66414" y="0"/>
                  </a:moveTo>
                  <a:cubicBezTo>
                    <a:pt x="66348" y="0"/>
                    <a:pt x="66281" y="34"/>
                    <a:pt x="66214" y="34"/>
                  </a:cubicBezTo>
                  <a:lnTo>
                    <a:pt x="65714" y="167"/>
                  </a:lnTo>
                  <a:lnTo>
                    <a:pt x="63712" y="701"/>
                  </a:lnTo>
                  <a:cubicBezTo>
                    <a:pt x="62845" y="901"/>
                    <a:pt x="61811" y="1235"/>
                    <a:pt x="60610" y="1568"/>
                  </a:cubicBezTo>
                  <a:cubicBezTo>
                    <a:pt x="59409" y="1935"/>
                    <a:pt x="58042" y="2369"/>
                    <a:pt x="56507" y="2836"/>
                  </a:cubicBezTo>
                  <a:cubicBezTo>
                    <a:pt x="50436" y="4704"/>
                    <a:pt x="42097" y="7506"/>
                    <a:pt x="32990" y="10675"/>
                  </a:cubicBezTo>
                  <a:cubicBezTo>
                    <a:pt x="23851" y="13877"/>
                    <a:pt x="15578" y="16846"/>
                    <a:pt x="9640" y="19014"/>
                  </a:cubicBezTo>
                  <a:lnTo>
                    <a:pt x="2569" y="21616"/>
                  </a:lnTo>
                  <a:lnTo>
                    <a:pt x="634" y="22350"/>
                  </a:lnTo>
                  <a:lnTo>
                    <a:pt x="167" y="22550"/>
                  </a:lnTo>
                  <a:lnTo>
                    <a:pt x="167" y="22550"/>
                  </a:lnTo>
                  <a:lnTo>
                    <a:pt x="667" y="22383"/>
                  </a:lnTo>
                  <a:lnTo>
                    <a:pt x="2602" y="21716"/>
                  </a:lnTo>
                  <a:lnTo>
                    <a:pt x="9674" y="19181"/>
                  </a:lnTo>
                  <a:cubicBezTo>
                    <a:pt x="15645" y="17046"/>
                    <a:pt x="23917" y="14077"/>
                    <a:pt x="33057" y="10875"/>
                  </a:cubicBezTo>
                  <a:cubicBezTo>
                    <a:pt x="42197" y="7673"/>
                    <a:pt x="50503" y="4871"/>
                    <a:pt x="56574" y="2969"/>
                  </a:cubicBezTo>
                  <a:cubicBezTo>
                    <a:pt x="58075" y="2502"/>
                    <a:pt x="59443" y="2069"/>
                    <a:pt x="60644" y="1702"/>
                  </a:cubicBezTo>
                  <a:cubicBezTo>
                    <a:pt x="61878" y="1335"/>
                    <a:pt x="62912" y="1001"/>
                    <a:pt x="63746" y="801"/>
                  </a:cubicBezTo>
                  <a:lnTo>
                    <a:pt x="65714" y="201"/>
                  </a:lnTo>
                  <a:lnTo>
                    <a:pt x="66248" y="67"/>
                  </a:lnTo>
                  <a:cubicBezTo>
                    <a:pt x="66281" y="34"/>
                    <a:pt x="66348" y="34"/>
                    <a:pt x="66414" y="0"/>
                  </a:cubicBezTo>
                  <a:close/>
                  <a:moveTo>
                    <a:pt x="167" y="22550"/>
                  </a:moveTo>
                  <a:cubicBezTo>
                    <a:pt x="100" y="22550"/>
                    <a:pt x="34" y="22583"/>
                    <a:pt x="0" y="22617"/>
                  </a:cubicBezTo>
                  <a:cubicBezTo>
                    <a:pt x="34" y="22617"/>
                    <a:pt x="100" y="22583"/>
                    <a:pt x="167" y="2255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5"/>
            <p:cNvSpPr/>
            <p:nvPr/>
          </p:nvSpPr>
          <p:spPr>
            <a:xfrm>
              <a:off x="844287" y="1627682"/>
              <a:ext cx="116381" cy="850529"/>
            </a:xfrm>
            <a:custGeom>
              <a:avLst/>
              <a:gdLst/>
              <a:ahLst/>
              <a:cxnLst/>
              <a:rect l="l" t="t" r="r" b="b"/>
              <a:pathLst>
                <a:path w="5806" h="42431" extrusionOk="0">
                  <a:moveTo>
                    <a:pt x="5772" y="0"/>
                  </a:moveTo>
                  <a:lnTo>
                    <a:pt x="5772" y="0"/>
                  </a:lnTo>
                  <a:cubicBezTo>
                    <a:pt x="5738" y="0"/>
                    <a:pt x="4371" y="9474"/>
                    <a:pt x="2803" y="21215"/>
                  </a:cubicBezTo>
                  <a:cubicBezTo>
                    <a:pt x="1235" y="32924"/>
                    <a:pt x="1" y="42431"/>
                    <a:pt x="68" y="42431"/>
                  </a:cubicBezTo>
                  <a:cubicBezTo>
                    <a:pt x="134" y="42431"/>
                    <a:pt x="1469" y="32957"/>
                    <a:pt x="3036" y="21215"/>
                  </a:cubicBezTo>
                  <a:cubicBezTo>
                    <a:pt x="4604" y="9507"/>
                    <a:pt x="5805" y="0"/>
                    <a:pt x="577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5"/>
            <p:cNvSpPr/>
            <p:nvPr/>
          </p:nvSpPr>
          <p:spPr>
            <a:xfrm>
              <a:off x="2665676" y="906202"/>
              <a:ext cx="454701" cy="214000"/>
            </a:xfrm>
            <a:custGeom>
              <a:avLst/>
              <a:gdLst/>
              <a:ahLst/>
              <a:cxnLst/>
              <a:rect l="l" t="t" r="r" b="b"/>
              <a:pathLst>
                <a:path w="22684" h="10676" extrusionOk="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34"/>
                    <a:pt x="5038" y="2469"/>
                    <a:pt x="11309" y="5405"/>
                  </a:cubicBezTo>
                  <a:cubicBezTo>
                    <a:pt x="17503" y="8353"/>
                    <a:pt x="22578" y="10675"/>
                    <a:pt x="22650" y="10675"/>
                  </a:cubicBezTo>
                  <a:cubicBezTo>
                    <a:pt x="22650" y="10675"/>
                    <a:pt x="22650" y="10675"/>
                    <a:pt x="22650" y="10675"/>
                  </a:cubicBezTo>
                  <a:cubicBezTo>
                    <a:pt x="22684" y="10608"/>
                    <a:pt x="17613" y="8207"/>
                    <a:pt x="11376" y="5238"/>
                  </a:cubicBezTo>
                  <a:cubicBezTo>
                    <a:pt x="5149" y="2290"/>
                    <a:pt x="74" y="0"/>
                    <a:pt x="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5"/>
            <p:cNvSpPr/>
            <p:nvPr/>
          </p:nvSpPr>
          <p:spPr>
            <a:xfrm>
              <a:off x="524689" y="4316959"/>
              <a:ext cx="3737731" cy="4049"/>
            </a:xfrm>
            <a:custGeom>
              <a:avLst/>
              <a:gdLst/>
              <a:ahLst/>
              <a:cxnLst/>
              <a:rect l="l" t="t" r="r" b="b"/>
              <a:pathLst>
                <a:path w="186467" h="202" extrusionOk="0">
                  <a:moveTo>
                    <a:pt x="93233" y="1"/>
                  </a:moveTo>
                  <a:cubicBezTo>
                    <a:pt x="41730" y="1"/>
                    <a:pt x="0" y="34"/>
                    <a:pt x="0" y="101"/>
                  </a:cubicBezTo>
                  <a:cubicBezTo>
                    <a:pt x="0" y="168"/>
                    <a:pt x="41763" y="201"/>
                    <a:pt x="93233" y="201"/>
                  </a:cubicBezTo>
                  <a:cubicBezTo>
                    <a:pt x="144703" y="201"/>
                    <a:pt x="186467" y="168"/>
                    <a:pt x="186467" y="101"/>
                  </a:cubicBezTo>
                  <a:cubicBezTo>
                    <a:pt x="186467" y="34"/>
                    <a:pt x="144737" y="1"/>
                    <a:pt x="93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5"/>
            <p:cNvSpPr/>
            <p:nvPr/>
          </p:nvSpPr>
          <p:spPr>
            <a:xfrm>
              <a:off x="1758339" y="1762083"/>
              <a:ext cx="785664" cy="578098"/>
            </a:xfrm>
            <a:custGeom>
              <a:avLst/>
              <a:gdLst/>
              <a:ahLst/>
              <a:cxnLst/>
              <a:rect l="l" t="t" r="r" b="b"/>
              <a:pathLst>
                <a:path w="39195" h="28840" extrusionOk="0">
                  <a:moveTo>
                    <a:pt x="31022" y="0"/>
                  </a:moveTo>
                  <a:cubicBezTo>
                    <a:pt x="31022" y="0"/>
                    <a:pt x="28320" y="12075"/>
                    <a:pt x="27086" y="12976"/>
                  </a:cubicBezTo>
                  <a:cubicBezTo>
                    <a:pt x="21882" y="16745"/>
                    <a:pt x="12843" y="19114"/>
                    <a:pt x="10441" y="19647"/>
                  </a:cubicBezTo>
                  <a:cubicBezTo>
                    <a:pt x="10041" y="19547"/>
                    <a:pt x="9607" y="19414"/>
                    <a:pt x="9073" y="19214"/>
                  </a:cubicBezTo>
                  <a:cubicBezTo>
                    <a:pt x="8640" y="19047"/>
                    <a:pt x="8206" y="18780"/>
                    <a:pt x="7839" y="18480"/>
                  </a:cubicBezTo>
                  <a:cubicBezTo>
                    <a:pt x="7372" y="18113"/>
                    <a:pt x="6938" y="17679"/>
                    <a:pt x="6571" y="17212"/>
                  </a:cubicBezTo>
                  <a:cubicBezTo>
                    <a:pt x="6466" y="17002"/>
                    <a:pt x="6267" y="16900"/>
                    <a:pt x="6070" y="16900"/>
                  </a:cubicBezTo>
                  <a:cubicBezTo>
                    <a:pt x="5829" y="16900"/>
                    <a:pt x="5592" y="17052"/>
                    <a:pt x="5537" y="17346"/>
                  </a:cubicBezTo>
                  <a:cubicBezTo>
                    <a:pt x="5504" y="17846"/>
                    <a:pt x="6238" y="19147"/>
                    <a:pt x="7672" y="20181"/>
                  </a:cubicBezTo>
                  <a:cubicBezTo>
                    <a:pt x="9140" y="21182"/>
                    <a:pt x="6371" y="21382"/>
                    <a:pt x="5337" y="21482"/>
                  </a:cubicBezTo>
                  <a:cubicBezTo>
                    <a:pt x="4337" y="21549"/>
                    <a:pt x="1234" y="21982"/>
                    <a:pt x="1034" y="22316"/>
                  </a:cubicBezTo>
                  <a:cubicBezTo>
                    <a:pt x="742" y="22754"/>
                    <a:pt x="1064" y="23141"/>
                    <a:pt x="1820" y="23141"/>
                  </a:cubicBezTo>
                  <a:cubicBezTo>
                    <a:pt x="1927" y="23141"/>
                    <a:pt x="2044" y="23133"/>
                    <a:pt x="2168" y="23117"/>
                  </a:cubicBezTo>
                  <a:cubicBezTo>
                    <a:pt x="2597" y="23074"/>
                    <a:pt x="3400" y="23025"/>
                    <a:pt x="4180" y="23025"/>
                  </a:cubicBezTo>
                  <a:cubicBezTo>
                    <a:pt x="5219" y="23025"/>
                    <a:pt x="6219" y="23112"/>
                    <a:pt x="6238" y="23417"/>
                  </a:cubicBezTo>
                  <a:cubicBezTo>
                    <a:pt x="6271" y="23951"/>
                    <a:pt x="1134" y="24351"/>
                    <a:pt x="1134" y="24351"/>
                  </a:cubicBezTo>
                  <a:cubicBezTo>
                    <a:pt x="1134" y="24351"/>
                    <a:pt x="1063" y="24345"/>
                    <a:pt x="957" y="24345"/>
                  </a:cubicBezTo>
                  <a:cubicBezTo>
                    <a:pt x="638" y="24345"/>
                    <a:pt x="0" y="24401"/>
                    <a:pt x="0" y="24851"/>
                  </a:cubicBezTo>
                  <a:cubicBezTo>
                    <a:pt x="0" y="25300"/>
                    <a:pt x="851" y="25440"/>
                    <a:pt x="1912" y="25440"/>
                  </a:cubicBezTo>
                  <a:cubicBezTo>
                    <a:pt x="3534" y="25440"/>
                    <a:pt x="5648" y="25112"/>
                    <a:pt x="5971" y="25051"/>
                  </a:cubicBezTo>
                  <a:cubicBezTo>
                    <a:pt x="5990" y="25048"/>
                    <a:pt x="6009" y="25046"/>
                    <a:pt x="6026" y="25046"/>
                  </a:cubicBezTo>
                  <a:cubicBezTo>
                    <a:pt x="6340" y="25046"/>
                    <a:pt x="6350" y="25587"/>
                    <a:pt x="5971" y="25618"/>
                  </a:cubicBezTo>
                  <a:cubicBezTo>
                    <a:pt x="5537" y="25685"/>
                    <a:pt x="834" y="25885"/>
                    <a:pt x="834" y="27019"/>
                  </a:cubicBezTo>
                  <a:cubicBezTo>
                    <a:pt x="834" y="27232"/>
                    <a:pt x="1083" y="27309"/>
                    <a:pt x="1477" y="27309"/>
                  </a:cubicBezTo>
                  <a:cubicBezTo>
                    <a:pt x="2507" y="27309"/>
                    <a:pt x="4526" y="26783"/>
                    <a:pt x="5666" y="26783"/>
                  </a:cubicBezTo>
                  <a:cubicBezTo>
                    <a:pt x="5937" y="26783"/>
                    <a:pt x="6158" y="26813"/>
                    <a:pt x="6305" y="26886"/>
                  </a:cubicBezTo>
                  <a:cubicBezTo>
                    <a:pt x="7339" y="27386"/>
                    <a:pt x="2802" y="27687"/>
                    <a:pt x="2835" y="28520"/>
                  </a:cubicBezTo>
                  <a:cubicBezTo>
                    <a:pt x="2835" y="28690"/>
                    <a:pt x="2857" y="28839"/>
                    <a:pt x="3342" y="28839"/>
                  </a:cubicBezTo>
                  <a:cubicBezTo>
                    <a:pt x="3713" y="28839"/>
                    <a:pt x="4357" y="28752"/>
                    <a:pt x="5471" y="28520"/>
                  </a:cubicBezTo>
                  <a:cubicBezTo>
                    <a:pt x="7305" y="28053"/>
                    <a:pt x="9107" y="27486"/>
                    <a:pt x="10908" y="26819"/>
                  </a:cubicBezTo>
                  <a:lnTo>
                    <a:pt x="10908" y="26853"/>
                  </a:lnTo>
                  <a:cubicBezTo>
                    <a:pt x="10908" y="26853"/>
                    <a:pt x="35926" y="23550"/>
                    <a:pt x="37293" y="11842"/>
                  </a:cubicBezTo>
                  <a:lnTo>
                    <a:pt x="39195" y="4737"/>
                  </a:lnTo>
                  <a:lnTo>
                    <a:pt x="3102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5"/>
            <p:cNvSpPr/>
            <p:nvPr/>
          </p:nvSpPr>
          <p:spPr>
            <a:xfrm>
              <a:off x="2435659" y="4054851"/>
              <a:ext cx="319638" cy="264153"/>
            </a:xfrm>
            <a:custGeom>
              <a:avLst/>
              <a:gdLst/>
              <a:ahLst/>
              <a:cxnLst/>
              <a:rect l="l" t="t" r="r" b="b"/>
              <a:pathLst>
                <a:path w="15946" h="13178" extrusionOk="0">
                  <a:moveTo>
                    <a:pt x="15712" y="1"/>
                  </a:moveTo>
                  <a:lnTo>
                    <a:pt x="7773" y="201"/>
                  </a:lnTo>
                  <a:lnTo>
                    <a:pt x="8240" y="8407"/>
                  </a:lnTo>
                  <a:cubicBezTo>
                    <a:pt x="8240" y="8407"/>
                    <a:pt x="68" y="11676"/>
                    <a:pt x="1" y="13177"/>
                  </a:cubicBezTo>
                  <a:lnTo>
                    <a:pt x="15946" y="13110"/>
                  </a:lnTo>
                  <a:lnTo>
                    <a:pt x="1571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5"/>
            <p:cNvSpPr/>
            <p:nvPr/>
          </p:nvSpPr>
          <p:spPr>
            <a:xfrm>
              <a:off x="2683075" y="4206792"/>
              <a:ext cx="26760" cy="24876"/>
            </a:xfrm>
            <a:custGeom>
              <a:avLst/>
              <a:gdLst/>
              <a:ahLst/>
              <a:cxnLst/>
              <a:rect l="l" t="t" r="r" b="b"/>
              <a:pathLst>
                <a:path w="1335" h="1241" extrusionOk="0">
                  <a:moveTo>
                    <a:pt x="691" y="1"/>
                  </a:moveTo>
                  <a:cubicBezTo>
                    <a:pt x="413" y="1"/>
                    <a:pt x="149" y="185"/>
                    <a:pt x="67" y="460"/>
                  </a:cubicBezTo>
                  <a:cubicBezTo>
                    <a:pt x="0" y="794"/>
                    <a:pt x="200" y="1127"/>
                    <a:pt x="534" y="1227"/>
                  </a:cubicBezTo>
                  <a:cubicBezTo>
                    <a:pt x="577" y="1236"/>
                    <a:pt x="620" y="1240"/>
                    <a:pt x="662" y="1240"/>
                  </a:cubicBezTo>
                  <a:cubicBezTo>
                    <a:pt x="949" y="1240"/>
                    <a:pt x="1210" y="1051"/>
                    <a:pt x="1268" y="760"/>
                  </a:cubicBezTo>
                  <a:cubicBezTo>
                    <a:pt x="1334" y="427"/>
                    <a:pt x="1134" y="126"/>
                    <a:pt x="801" y="26"/>
                  </a:cubicBezTo>
                  <a:lnTo>
                    <a:pt x="867" y="26"/>
                  </a:lnTo>
                  <a:cubicBezTo>
                    <a:pt x="809" y="9"/>
                    <a:pt x="749" y="1"/>
                    <a:pt x="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>
              <a:off x="2434336" y="4291562"/>
              <a:ext cx="320961" cy="28103"/>
            </a:xfrm>
            <a:custGeom>
              <a:avLst/>
              <a:gdLst/>
              <a:ahLst/>
              <a:cxnLst/>
              <a:rect l="l" t="t" r="r" b="b"/>
              <a:pathLst>
                <a:path w="16012" h="1402" extrusionOk="0">
                  <a:moveTo>
                    <a:pt x="16012" y="0"/>
                  </a:moveTo>
                  <a:lnTo>
                    <a:pt x="701" y="567"/>
                  </a:lnTo>
                  <a:cubicBezTo>
                    <a:pt x="701" y="567"/>
                    <a:pt x="0" y="868"/>
                    <a:pt x="67" y="1401"/>
                  </a:cubicBezTo>
                  <a:lnTo>
                    <a:pt x="16012" y="1301"/>
                  </a:lnTo>
                  <a:lnTo>
                    <a:pt x="160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>
              <a:off x="2595478" y="4220603"/>
              <a:ext cx="30769" cy="18882"/>
            </a:xfrm>
            <a:custGeom>
              <a:avLst/>
              <a:gdLst/>
              <a:ahLst/>
              <a:cxnLst/>
              <a:rect l="l" t="t" r="r" b="b"/>
              <a:pathLst>
                <a:path w="1535" h="942" extrusionOk="0">
                  <a:moveTo>
                    <a:pt x="268" y="0"/>
                  </a:moveTo>
                  <a:cubicBezTo>
                    <a:pt x="106" y="0"/>
                    <a:pt x="0" y="39"/>
                    <a:pt x="0" y="71"/>
                  </a:cubicBezTo>
                  <a:cubicBezTo>
                    <a:pt x="0" y="138"/>
                    <a:pt x="401" y="171"/>
                    <a:pt x="801" y="405"/>
                  </a:cubicBezTo>
                  <a:cubicBezTo>
                    <a:pt x="1181" y="658"/>
                    <a:pt x="1380" y="941"/>
                    <a:pt x="1457" y="941"/>
                  </a:cubicBezTo>
                  <a:cubicBezTo>
                    <a:pt x="1461" y="941"/>
                    <a:pt x="1465" y="940"/>
                    <a:pt x="1468" y="939"/>
                  </a:cubicBezTo>
                  <a:cubicBezTo>
                    <a:pt x="1535" y="905"/>
                    <a:pt x="1401" y="472"/>
                    <a:pt x="934" y="205"/>
                  </a:cubicBezTo>
                  <a:cubicBezTo>
                    <a:pt x="690" y="48"/>
                    <a:pt x="445" y="0"/>
                    <a:pt x="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>
              <a:off x="2562705" y="4236198"/>
              <a:ext cx="22090" cy="24615"/>
            </a:xfrm>
            <a:custGeom>
              <a:avLst/>
              <a:gdLst/>
              <a:ahLst/>
              <a:cxnLst/>
              <a:rect l="l" t="t" r="r" b="b"/>
              <a:pathLst>
                <a:path w="1102" h="1228" extrusionOk="0">
                  <a:moveTo>
                    <a:pt x="74" y="0"/>
                  </a:moveTo>
                  <a:cubicBezTo>
                    <a:pt x="28" y="0"/>
                    <a:pt x="1" y="10"/>
                    <a:pt x="1" y="27"/>
                  </a:cubicBezTo>
                  <a:cubicBezTo>
                    <a:pt x="1" y="94"/>
                    <a:pt x="301" y="227"/>
                    <a:pt x="568" y="561"/>
                  </a:cubicBezTo>
                  <a:cubicBezTo>
                    <a:pt x="868" y="861"/>
                    <a:pt x="935" y="1228"/>
                    <a:pt x="1001" y="1228"/>
                  </a:cubicBezTo>
                  <a:cubicBezTo>
                    <a:pt x="1068" y="1228"/>
                    <a:pt x="1102" y="761"/>
                    <a:pt x="768" y="394"/>
                  </a:cubicBezTo>
                  <a:cubicBezTo>
                    <a:pt x="518" y="94"/>
                    <a:pt x="211" y="0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>
              <a:off x="2530612" y="4250490"/>
              <a:ext cx="17399" cy="27041"/>
            </a:xfrm>
            <a:custGeom>
              <a:avLst/>
              <a:gdLst/>
              <a:ahLst/>
              <a:cxnLst/>
              <a:rect l="l" t="t" r="r" b="b"/>
              <a:pathLst>
                <a:path w="868" h="1349" extrusionOk="0">
                  <a:moveTo>
                    <a:pt x="67" y="0"/>
                  </a:moveTo>
                  <a:cubicBezTo>
                    <a:pt x="50" y="0"/>
                    <a:pt x="39" y="5"/>
                    <a:pt x="34" y="15"/>
                  </a:cubicBezTo>
                  <a:cubicBezTo>
                    <a:pt x="1" y="81"/>
                    <a:pt x="234" y="315"/>
                    <a:pt x="401" y="648"/>
                  </a:cubicBezTo>
                  <a:cubicBezTo>
                    <a:pt x="568" y="1015"/>
                    <a:pt x="601" y="1316"/>
                    <a:pt x="668" y="1349"/>
                  </a:cubicBezTo>
                  <a:cubicBezTo>
                    <a:pt x="768" y="1349"/>
                    <a:pt x="868" y="949"/>
                    <a:pt x="634" y="548"/>
                  </a:cubicBezTo>
                  <a:cubicBezTo>
                    <a:pt x="463" y="176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5"/>
            <p:cNvSpPr/>
            <p:nvPr/>
          </p:nvSpPr>
          <p:spPr>
            <a:xfrm>
              <a:off x="2596841" y="4178508"/>
              <a:ext cx="35420" cy="7216"/>
            </a:xfrm>
            <a:custGeom>
              <a:avLst/>
              <a:gdLst/>
              <a:ahLst/>
              <a:cxnLst/>
              <a:rect l="l" t="t" r="r" b="b"/>
              <a:pathLst>
                <a:path w="1767" h="360" extrusionOk="0">
                  <a:moveTo>
                    <a:pt x="775" y="0"/>
                  </a:moveTo>
                  <a:cubicBezTo>
                    <a:pt x="295" y="0"/>
                    <a:pt x="1" y="240"/>
                    <a:pt x="32" y="303"/>
                  </a:cubicBezTo>
                  <a:cubicBezTo>
                    <a:pt x="39" y="317"/>
                    <a:pt x="60" y="322"/>
                    <a:pt x="93" y="322"/>
                  </a:cubicBezTo>
                  <a:cubicBezTo>
                    <a:pt x="201" y="322"/>
                    <a:pt x="438" y="264"/>
                    <a:pt x="720" y="264"/>
                  </a:cubicBezTo>
                  <a:cubicBezTo>
                    <a:pt x="768" y="264"/>
                    <a:pt x="817" y="266"/>
                    <a:pt x="866" y="270"/>
                  </a:cubicBezTo>
                  <a:cubicBezTo>
                    <a:pt x="1196" y="295"/>
                    <a:pt x="1486" y="359"/>
                    <a:pt x="1622" y="359"/>
                  </a:cubicBezTo>
                  <a:cubicBezTo>
                    <a:pt x="1665" y="359"/>
                    <a:pt x="1692" y="353"/>
                    <a:pt x="1700" y="337"/>
                  </a:cubicBezTo>
                  <a:cubicBezTo>
                    <a:pt x="1767" y="270"/>
                    <a:pt x="1400" y="3"/>
                    <a:pt x="866" y="3"/>
                  </a:cubicBezTo>
                  <a:cubicBezTo>
                    <a:pt x="835" y="1"/>
                    <a:pt x="805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5"/>
            <p:cNvSpPr/>
            <p:nvPr/>
          </p:nvSpPr>
          <p:spPr>
            <a:xfrm>
              <a:off x="2596140" y="4125068"/>
              <a:ext cx="48830" cy="27502"/>
            </a:xfrm>
            <a:custGeom>
              <a:avLst/>
              <a:gdLst/>
              <a:ahLst/>
              <a:cxnLst/>
              <a:rect l="l" t="t" r="r" b="b"/>
              <a:pathLst>
                <a:path w="2436" h="1372" extrusionOk="0">
                  <a:moveTo>
                    <a:pt x="2002" y="251"/>
                  </a:moveTo>
                  <a:cubicBezTo>
                    <a:pt x="2069" y="251"/>
                    <a:pt x="2119" y="267"/>
                    <a:pt x="2135" y="301"/>
                  </a:cubicBezTo>
                  <a:cubicBezTo>
                    <a:pt x="2169" y="367"/>
                    <a:pt x="2135" y="367"/>
                    <a:pt x="2135" y="401"/>
                  </a:cubicBezTo>
                  <a:cubicBezTo>
                    <a:pt x="2102" y="467"/>
                    <a:pt x="2035" y="501"/>
                    <a:pt x="1969" y="534"/>
                  </a:cubicBezTo>
                  <a:cubicBezTo>
                    <a:pt x="1835" y="634"/>
                    <a:pt x="1702" y="734"/>
                    <a:pt x="1535" y="801"/>
                  </a:cubicBezTo>
                  <a:cubicBezTo>
                    <a:pt x="1302" y="934"/>
                    <a:pt x="1035" y="1035"/>
                    <a:pt x="768" y="1101"/>
                  </a:cubicBezTo>
                  <a:cubicBezTo>
                    <a:pt x="599" y="1149"/>
                    <a:pt x="413" y="1180"/>
                    <a:pt x="222" y="1231"/>
                  </a:cubicBezTo>
                  <a:lnTo>
                    <a:pt x="222" y="1231"/>
                  </a:lnTo>
                  <a:cubicBezTo>
                    <a:pt x="321" y="1140"/>
                    <a:pt x="459" y="1012"/>
                    <a:pt x="634" y="868"/>
                  </a:cubicBezTo>
                  <a:cubicBezTo>
                    <a:pt x="835" y="701"/>
                    <a:pt x="1068" y="568"/>
                    <a:pt x="1335" y="434"/>
                  </a:cubicBezTo>
                  <a:cubicBezTo>
                    <a:pt x="1468" y="367"/>
                    <a:pt x="1635" y="334"/>
                    <a:pt x="1769" y="301"/>
                  </a:cubicBezTo>
                  <a:cubicBezTo>
                    <a:pt x="1852" y="267"/>
                    <a:pt x="1935" y="251"/>
                    <a:pt x="2002" y="251"/>
                  </a:cubicBezTo>
                  <a:close/>
                  <a:moveTo>
                    <a:pt x="2002" y="0"/>
                  </a:moveTo>
                  <a:cubicBezTo>
                    <a:pt x="1902" y="0"/>
                    <a:pt x="1802" y="0"/>
                    <a:pt x="1702" y="34"/>
                  </a:cubicBezTo>
                  <a:cubicBezTo>
                    <a:pt x="1535" y="67"/>
                    <a:pt x="1368" y="134"/>
                    <a:pt x="1235" y="201"/>
                  </a:cubicBezTo>
                  <a:cubicBezTo>
                    <a:pt x="968" y="334"/>
                    <a:pt x="701" y="501"/>
                    <a:pt x="501" y="701"/>
                  </a:cubicBezTo>
                  <a:cubicBezTo>
                    <a:pt x="253" y="949"/>
                    <a:pt x="112" y="1166"/>
                    <a:pt x="56" y="1281"/>
                  </a:cubicBezTo>
                  <a:lnTo>
                    <a:pt x="56" y="1281"/>
                  </a:lnTo>
                  <a:cubicBezTo>
                    <a:pt x="38" y="1288"/>
                    <a:pt x="19" y="1294"/>
                    <a:pt x="1" y="1301"/>
                  </a:cubicBezTo>
                  <a:cubicBezTo>
                    <a:pt x="15" y="1305"/>
                    <a:pt x="29" y="1308"/>
                    <a:pt x="43" y="1311"/>
                  </a:cubicBezTo>
                  <a:lnTo>
                    <a:pt x="43" y="1311"/>
                  </a:lnTo>
                  <a:cubicBezTo>
                    <a:pt x="28" y="1348"/>
                    <a:pt x="25" y="1368"/>
                    <a:pt x="34" y="1368"/>
                  </a:cubicBezTo>
                  <a:cubicBezTo>
                    <a:pt x="36" y="1370"/>
                    <a:pt x="39" y="1371"/>
                    <a:pt x="42" y="1371"/>
                  </a:cubicBezTo>
                  <a:cubicBezTo>
                    <a:pt x="56" y="1371"/>
                    <a:pt x="81" y="1355"/>
                    <a:pt x="116" y="1326"/>
                  </a:cubicBezTo>
                  <a:lnTo>
                    <a:pt x="116" y="1326"/>
                  </a:lnTo>
                  <a:cubicBezTo>
                    <a:pt x="211" y="1343"/>
                    <a:pt x="306" y="1351"/>
                    <a:pt x="401" y="1351"/>
                  </a:cubicBezTo>
                  <a:cubicBezTo>
                    <a:pt x="534" y="1351"/>
                    <a:pt x="668" y="1335"/>
                    <a:pt x="801" y="1301"/>
                  </a:cubicBezTo>
                  <a:cubicBezTo>
                    <a:pt x="1101" y="1235"/>
                    <a:pt x="1368" y="1135"/>
                    <a:pt x="1635" y="1035"/>
                  </a:cubicBezTo>
                  <a:cubicBezTo>
                    <a:pt x="1802" y="934"/>
                    <a:pt x="1935" y="868"/>
                    <a:pt x="2102" y="768"/>
                  </a:cubicBezTo>
                  <a:cubicBezTo>
                    <a:pt x="2169" y="701"/>
                    <a:pt x="2269" y="634"/>
                    <a:pt x="2336" y="568"/>
                  </a:cubicBezTo>
                  <a:cubicBezTo>
                    <a:pt x="2436" y="467"/>
                    <a:pt x="2436" y="301"/>
                    <a:pt x="2369" y="167"/>
                  </a:cubicBezTo>
                  <a:cubicBezTo>
                    <a:pt x="2269" y="34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5"/>
            <p:cNvSpPr/>
            <p:nvPr/>
          </p:nvSpPr>
          <p:spPr>
            <a:xfrm>
              <a:off x="2576756" y="4102999"/>
              <a:ext cx="26099" cy="50173"/>
            </a:xfrm>
            <a:custGeom>
              <a:avLst/>
              <a:gdLst/>
              <a:ahLst/>
              <a:cxnLst/>
              <a:rect l="l" t="t" r="r" b="b"/>
              <a:pathLst>
                <a:path w="1302" h="2503" extrusionOk="0">
                  <a:moveTo>
                    <a:pt x="434" y="1"/>
                  </a:moveTo>
                  <a:cubicBezTo>
                    <a:pt x="300" y="1"/>
                    <a:pt x="167" y="67"/>
                    <a:pt x="100" y="234"/>
                  </a:cubicBezTo>
                  <a:cubicBezTo>
                    <a:pt x="67" y="301"/>
                    <a:pt x="34" y="401"/>
                    <a:pt x="34" y="501"/>
                  </a:cubicBezTo>
                  <a:cubicBezTo>
                    <a:pt x="0" y="701"/>
                    <a:pt x="0" y="868"/>
                    <a:pt x="34" y="1068"/>
                  </a:cubicBezTo>
                  <a:cubicBezTo>
                    <a:pt x="67" y="1368"/>
                    <a:pt x="200" y="1635"/>
                    <a:pt x="367" y="1902"/>
                  </a:cubicBezTo>
                  <a:cubicBezTo>
                    <a:pt x="653" y="2245"/>
                    <a:pt x="939" y="2343"/>
                    <a:pt x="1015" y="2343"/>
                  </a:cubicBezTo>
                  <a:cubicBezTo>
                    <a:pt x="1028" y="2343"/>
                    <a:pt x="1034" y="2340"/>
                    <a:pt x="1034" y="2336"/>
                  </a:cubicBezTo>
                  <a:cubicBezTo>
                    <a:pt x="1034" y="2336"/>
                    <a:pt x="801" y="2169"/>
                    <a:pt x="534" y="1769"/>
                  </a:cubicBezTo>
                  <a:cubicBezTo>
                    <a:pt x="401" y="1535"/>
                    <a:pt x="300" y="1302"/>
                    <a:pt x="267" y="1035"/>
                  </a:cubicBezTo>
                  <a:cubicBezTo>
                    <a:pt x="234" y="868"/>
                    <a:pt x="234" y="735"/>
                    <a:pt x="267" y="568"/>
                  </a:cubicBezTo>
                  <a:cubicBezTo>
                    <a:pt x="300" y="401"/>
                    <a:pt x="367" y="268"/>
                    <a:pt x="401" y="268"/>
                  </a:cubicBezTo>
                  <a:cubicBezTo>
                    <a:pt x="467" y="301"/>
                    <a:pt x="634" y="401"/>
                    <a:pt x="701" y="534"/>
                  </a:cubicBezTo>
                  <a:cubicBezTo>
                    <a:pt x="767" y="668"/>
                    <a:pt x="868" y="801"/>
                    <a:pt x="901" y="968"/>
                  </a:cubicBezTo>
                  <a:cubicBezTo>
                    <a:pt x="1001" y="1202"/>
                    <a:pt x="1068" y="1468"/>
                    <a:pt x="1068" y="1735"/>
                  </a:cubicBezTo>
                  <a:cubicBezTo>
                    <a:pt x="1101" y="2202"/>
                    <a:pt x="1034" y="2502"/>
                    <a:pt x="1101" y="2502"/>
                  </a:cubicBezTo>
                  <a:cubicBezTo>
                    <a:pt x="1234" y="2269"/>
                    <a:pt x="1301" y="2002"/>
                    <a:pt x="1301" y="1735"/>
                  </a:cubicBezTo>
                  <a:cubicBezTo>
                    <a:pt x="1301" y="1435"/>
                    <a:pt x="1268" y="1135"/>
                    <a:pt x="1168" y="868"/>
                  </a:cubicBezTo>
                  <a:cubicBezTo>
                    <a:pt x="1101" y="701"/>
                    <a:pt x="1034" y="534"/>
                    <a:pt x="968" y="368"/>
                  </a:cubicBezTo>
                  <a:cubicBezTo>
                    <a:pt x="868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5"/>
            <p:cNvSpPr/>
            <p:nvPr/>
          </p:nvSpPr>
          <p:spPr>
            <a:xfrm>
              <a:off x="2939831" y="4043485"/>
              <a:ext cx="331665" cy="280189"/>
            </a:xfrm>
            <a:custGeom>
              <a:avLst/>
              <a:gdLst/>
              <a:ahLst/>
              <a:cxnLst/>
              <a:rect l="l" t="t" r="r" b="b"/>
              <a:pathLst>
                <a:path w="16546" h="13978" extrusionOk="0">
                  <a:moveTo>
                    <a:pt x="15211" y="1"/>
                  </a:moveTo>
                  <a:lnTo>
                    <a:pt x="7806" y="334"/>
                  </a:lnTo>
                  <a:lnTo>
                    <a:pt x="8473" y="8874"/>
                  </a:lnTo>
                  <a:cubicBezTo>
                    <a:pt x="8473" y="8874"/>
                    <a:pt x="34" y="12376"/>
                    <a:pt x="0" y="13978"/>
                  </a:cubicBezTo>
                  <a:lnTo>
                    <a:pt x="16545" y="13310"/>
                  </a:lnTo>
                  <a:lnTo>
                    <a:pt x="1521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5"/>
            <p:cNvSpPr/>
            <p:nvPr/>
          </p:nvSpPr>
          <p:spPr>
            <a:xfrm>
              <a:off x="3195245" y="4202121"/>
              <a:ext cx="27442" cy="25497"/>
            </a:xfrm>
            <a:custGeom>
              <a:avLst/>
              <a:gdLst/>
              <a:ahLst/>
              <a:cxnLst/>
              <a:rect l="l" t="t" r="r" b="b"/>
              <a:pathLst>
                <a:path w="1369" h="1272" extrusionOk="0">
                  <a:moveTo>
                    <a:pt x="710" y="0"/>
                  </a:moveTo>
                  <a:cubicBezTo>
                    <a:pt x="414" y="0"/>
                    <a:pt x="150" y="184"/>
                    <a:pt x="67" y="460"/>
                  </a:cubicBezTo>
                  <a:cubicBezTo>
                    <a:pt x="1" y="826"/>
                    <a:pt x="234" y="1193"/>
                    <a:pt x="568" y="1260"/>
                  </a:cubicBezTo>
                  <a:cubicBezTo>
                    <a:pt x="606" y="1268"/>
                    <a:pt x="645" y="1272"/>
                    <a:pt x="683" y="1272"/>
                  </a:cubicBezTo>
                  <a:cubicBezTo>
                    <a:pt x="975" y="1272"/>
                    <a:pt x="1243" y="1055"/>
                    <a:pt x="1302" y="760"/>
                  </a:cubicBezTo>
                  <a:cubicBezTo>
                    <a:pt x="1368" y="426"/>
                    <a:pt x="1168" y="93"/>
                    <a:pt x="835" y="26"/>
                  </a:cubicBezTo>
                  <a:lnTo>
                    <a:pt x="901" y="26"/>
                  </a:lnTo>
                  <a:cubicBezTo>
                    <a:pt x="837" y="8"/>
                    <a:pt x="773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5"/>
            <p:cNvSpPr/>
            <p:nvPr/>
          </p:nvSpPr>
          <p:spPr>
            <a:xfrm>
              <a:off x="2937827" y="4283544"/>
              <a:ext cx="333669" cy="40130"/>
            </a:xfrm>
            <a:custGeom>
              <a:avLst/>
              <a:gdLst/>
              <a:ahLst/>
              <a:cxnLst/>
              <a:rect l="l" t="t" r="r" b="b"/>
              <a:pathLst>
                <a:path w="16646" h="2002" extrusionOk="0">
                  <a:moveTo>
                    <a:pt x="16545" y="0"/>
                  </a:moveTo>
                  <a:lnTo>
                    <a:pt x="701" y="1134"/>
                  </a:lnTo>
                  <a:cubicBezTo>
                    <a:pt x="701" y="1134"/>
                    <a:pt x="0" y="1468"/>
                    <a:pt x="100" y="2002"/>
                  </a:cubicBezTo>
                  <a:lnTo>
                    <a:pt x="16645" y="1334"/>
                  </a:lnTo>
                  <a:lnTo>
                    <a:pt x="16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5"/>
            <p:cNvSpPr/>
            <p:nvPr/>
          </p:nvSpPr>
          <p:spPr>
            <a:xfrm>
              <a:off x="3103980" y="4217837"/>
              <a:ext cx="32453" cy="19624"/>
            </a:xfrm>
            <a:custGeom>
              <a:avLst/>
              <a:gdLst/>
              <a:ahLst/>
              <a:cxnLst/>
              <a:rect l="l" t="t" r="r" b="b"/>
              <a:pathLst>
                <a:path w="1619" h="979" extrusionOk="0">
                  <a:moveTo>
                    <a:pt x="301" y="1"/>
                  </a:moveTo>
                  <a:cubicBezTo>
                    <a:pt x="117" y="1"/>
                    <a:pt x="0" y="42"/>
                    <a:pt x="17" y="76"/>
                  </a:cubicBezTo>
                  <a:cubicBezTo>
                    <a:pt x="17" y="176"/>
                    <a:pt x="417" y="176"/>
                    <a:pt x="851" y="443"/>
                  </a:cubicBezTo>
                  <a:cubicBezTo>
                    <a:pt x="1233" y="665"/>
                    <a:pt x="1463" y="979"/>
                    <a:pt x="1541" y="979"/>
                  </a:cubicBezTo>
                  <a:cubicBezTo>
                    <a:pt x="1545" y="979"/>
                    <a:pt x="1548" y="978"/>
                    <a:pt x="1551" y="976"/>
                  </a:cubicBezTo>
                  <a:cubicBezTo>
                    <a:pt x="1618" y="943"/>
                    <a:pt x="1485" y="476"/>
                    <a:pt x="984" y="176"/>
                  </a:cubicBezTo>
                  <a:cubicBezTo>
                    <a:pt x="734" y="42"/>
                    <a:pt x="484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5"/>
            <p:cNvSpPr/>
            <p:nvPr/>
          </p:nvSpPr>
          <p:spPr>
            <a:xfrm>
              <a:off x="3069542" y="4234734"/>
              <a:ext cx="24094" cy="24796"/>
            </a:xfrm>
            <a:custGeom>
              <a:avLst/>
              <a:gdLst/>
              <a:ahLst/>
              <a:cxnLst/>
              <a:rect l="l" t="t" r="r" b="b"/>
              <a:pathLst>
                <a:path w="1202" h="1237" extrusionOk="0">
                  <a:moveTo>
                    <a:pt x="104" y="0"/>
                  </a:moveTo>
                  <a:cubicBezTo>
                    <a:pt x="40" y="0"/>
                    <a:pt x="0" y="14"/>
                    <a:pt x="0" y="33"/>
                  </a:cubicBezTo>
                  <a:cubicBezTo>
                    <a:pt x="0" y="100"/>
                    <a:pt x="367" y="234"/>
                    <a:pt x="634" y="567"/>
                  </a:cubicBezTo>
                  <a:cubicBezTo>
                    <a:pt x="922" y="886"/>
                    <a:pt x="1026" y="1236"/>
                    <a:pt x="1093" y="1236"/>
                  </a:cubicBezTo>
                  <a:cubicBezTo>
                    <a:pt x="1096" y="1236"/>
                    <a:pt x="1098" y="1236"/>
                    <a:pt x="1101" y="1234"/>
                  </a:cubicBezTo>
                  <a:cubicBezTo>
                    <a:pt x="1168" y="1234"/>
                    <a:pt x="1201" y="767"/>
                    <a:pt x="834" y="367"/>
                  </a:cubicBezTo>
                  <a:cubicBezTo>
                    <a:pt x="574" y="83"/>
                    <a:pt x="263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5"/>
            <p:cNvSpPr/>
            <p:nvPr/>
          </p:nvSpPr>
          <p:spPr>
            <a:xfrm>
              <a:off x="3036769" y="4250450"/>
              <a:ext cx="18081" cy="27762"/>
            </a:xfrm>
            <a:custGeom>
              <a:avLst/>
              <a:gdLst/>
              <a:ahLst/>
              <a:cxnLst/>
              <a:rect l="l" t="t" r="r" b="b"/>
              <a:pathLst>
                <a:path w="902" h="1385" extrusionOk="0">
                  <a:moveTo>
                    <a:pt x="76" y="1"/>
                  </a:moveTo>
                  <a:cubicBezTo>
                    <a:pt x="54" y="1"/>
                    <a:pt x="40" y="6"/>
                    <a:pt x="34" y="17"/>
                  </a:cubicBezTo>
                  <a:cubicBezTo>
                    <a:pt x="1" y="83"/>
                    <a:pt x="268" y="317"/>
                    <a:pt x="435" y="650"/>
                  </a:cubicBezTo>
                  <a:cubicBezTo>
                    <a:pt x="601" y="1017"/>
                    <a:pt x="668" y="1351"/>
                    <a:pt x="735" y="1384"/>
                  </a:cubicBezTo>
                  <a:cubicBezTo>
                    <a:pt x="835" y="1384"/>
                    <a:pt x="902" y="984"/>
                    <a:pt x="701" y="550"/>
                  </a:cubicBezTo>
                  <a:cubicBezTo>
                    <a:pt x="505" y="157"/>
                    <a:pt x="190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5"/>
            <p:cNvSpPr/>
            <p:nvPr/>
          </p:nvSpPr>
          <p:spPr>
            <a:xfrm>
              <a:off x="3104320" y="4173878"/>
              <a:ext cx="36121" cy="7156"/>
            </a:xfrm>
            <a:custGeom>
              <a:avLst/>
              <a:gdLst/>
              <a:ahLst/>
              <a:cxnLst/>
              <a:rect l="l" t="t" r="r" b="b"/>
              <a:pathLst>
                <a:path w="1802" h="357" extrusionOk="0">
                  <a:moveTo>
                    <a:pt x="934" y="1"/>
                  </a:moveTo>
                  <a:cubicBezTo>
                    <a:pt x="400" y="1"/>
                    <a:pt x="0" y="267"/>
                    <a:pt x="67" y="334"/>
                  </a:cubicBezTo>
                  <a:cubicBezTo>
                    <a:pt x="73" y="347"/>
                    <a:pt x="93" y="353"/>
                    <a:pt x="125" y="353"/>
                  </a:cubicBezTo>
                  <a:cubicBezTo>
                    <a:pt x="250" y="353"/>
                    <a:pt x="554" y="267"/>
                    <a:pt x="901" y="267"/>
                  </a:cubicBezTo>
                  <a:cubicBezTo>
                    <a:pt x="1255" y="293"/>
                    <a:pt x="1552" y="357"/>
                    <a:pt x="1689" y="357"/>
                  </a:cubicBezTo>
                  <a:cubicBezTo>
                    <a:pt x="1733" y="357"/>
                    <a:pt x="1760" y="350"/>
                    <a:pt x="1768" y="334"/>
                  </a:cubicBezTo>
                  <a:cubicBezTo>
                    <a:pt x="1801" y="267"/>
                    <a:pt x="1468" y="1"/>
                    <a:pt x="9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5"/>
            <p:cNvSpPr/>
            <p:nvPr/>
          </p:nvSpPr>
          <p:spPr>
            <a:xfrm>
              <a:off x="3103639" y="4117551"/>
              <a:ext cx="50173" cy="29667"/>
            </a:xfrm>
            <a:custGeom>
              <a:avLst/>
              <a:gdLst/>
              <a:ahLst/>
              <a:cxnLst/>
              <a:rect l="l" t="t" r="r" b="b"/>
              <a:pathLst>
                <a:path w="2503" h="1480" extrusionOk="0">
                  <a:moveTo>
                    <a:pt x="2035" y="284"/>
                  </a:moveTo>
                  <a:cubicBezTo>
                    <a:pt x="2102" y="284"/>
                    <a:pt x="2152" y="292"/>
                    <a:pt x="2169" y="309"/>
                  </a:cubicBezTo>
                  <a:cubicBezTo>
                    <a:pt x="2236" y="375"/>
                    <a:pt x="2202" y="342"/>
                    <a:pt x="2169" y="409"/>
                  </a:cubicBezTo>
                  <a:cubicBezTo>
                    <a:pt x="2136" y="476"/>
                    <a:pt x="2069" y="509"/>
                    <a:pt x="2002" y="576"/>
                  </a:cubicBezTo>
                  <a:cubicBezTo>
                    <a:pt x="1869" y="676"/>
                    <a:pt x="1735" y="742"/>
                    <a:pt x="1568" y="842"/>
                  </a:cubicBezTo>
                  <a:cubicBezTo>
                    <a:pt x="1335" y="976"/>
                    <a:pt x="1068" y="1076"/>
                    <a:pt x="801" y="1176"/>
                  </a:cubicBezTo>
                  <a:cubicBezTo>
                    <a:pt x="595" y="1228"/>
                    <a:pt x="369" y="1279"/>
                    <a:pt x="169" y="1346"/>
                  </a:cubicBezTo>
                  <a:lnTo>
                    <a:pt x="169" y="1346"/>
                  </a:lnTo>
                  <a:cubicBezTo>
                    <a:pt x="265" y="1246"/>
                    <a:pt x="410" y="1099"/>
                    <a:pt x="601" y="943"/>
                  </a:cubicBezTo>
                  <a:cubicBezTo>
                    <a:pt x="835" y="742"/>
                    <a:pt x="1068" y="609"/>
                    <a:pt x="1335" y="476"/>
                  </a:cubicBezTo>
                  <a:cubicBezTo>
                    <a:pt x="1502" y="409"/>
                    <a:pt x="1635" y="375"/>
                    <a:pt x="1802" y="309"/>
                  </a:cubicBezTo>
                  <a:cubicBezTo>
                    <a:pt x="1885" y="292"/>
                    <a:pt x="1969" y="284"/>
                    <a:pt x="2035" y="284"/>
                  </a:cubicBezTo>
                  <a:close/>
                  <a:moveTo>
                    <a:pt x="2118" y="0"/>
                  </a:moveTo>
                  <a:cubicBezTo>
                    <a:pt x="2092" y="0"/>
                    <a:pt x="2064" y="3"/>
                    <a:pt x="2035" y="9"/>
                  </a:cubicBezTo>
                  <a:cubicBezTo>
                    <a:pt x="1935" y="9"/>
                    <a:pt x="1835" y="9"/>
                    <a:pt x="1735" y="42"/>
                  </a:cubicBezTo>
                  <a:cubicBezTo>
                    <a:pt x="1568" y="109"/>
                    <a:pt x="1402" y="175"/>
                    <a:pt x="1235" y="242"/>
                  </a:cubicBezTo>
                  <a:cubicBezTo>
                    <a:pt x="968" y="375"/>
                    <a:pt x="701" y="576"/>
                    <a:pt x="468" y="776"/>
                  </a:cubicBezTo>
                  <a:cubicBezTo>
                    <a:pt x="213" y="1031"/>
                    <a:pt x="87" y="1269"/>
                    <a:pt x="45" y="1391"/>
                  </a:cubicBezTo>
                  <a:lnTo>
                    <a:pt x="45" y="1391"/>
                  </a:lnTo>
                  <a:cubicBezTo>
                    <a:pt x="30" y="1397"/>
                    <a:pt x="15" y="1403"/>
                    <a:pt x="1" y="1410"/>
                  </a:cubicBezTo>
                  <a:cubicBezTo>
                    <a:pt x="13" y="1412"/>
                    <a:pt x="24" y="1415"/>
                    <a:pt x="36" y="1418"/>
                  </a:cubicBezTo>
                  <a:lnTo>
                    <a:pt x="36" y="1418"/>
                  </a:lnTo>
                  <a:cubicBezTo>
                    <a:pt x="26" y="1455"/>
                    <a:pt x="26" y="1476"/>
                    <a:pt x="34" y="1476"/>
                  </a:cubicBezTo>
                  <a:cubicBezTo>
                    <a:pt x="34" y="1478"/>
                    <a:pt x="35" y="1479"/>
                    <a:pt x="36" y="1479"/>
                  </a:cubicBezTo>
                  <a:cubicBezTo>
                    <a:pt x="42" y="1479"/>
                    <a:pt x="60" y="1461"/>
                    <a:pt x="91" y="1428"/>
                  </a:cubicBezTo>
                  <a:lnTo>
                    <a:pt x="91" y="1428"/>
                  </a:lnTo>
                  <a:cubicBezTo>
                    <a:pt x="165" y="1440"/>
                    <a:pt x="241" y="1446"/>
                    <a:pt x="317" y="1446"/>
                  </a:cubicBezTo>
                  <a:cubicBezTo>
                    <a:pt x="492" y="1446"/>
                    <a:pt x="670" y="1417"/>
                    <a:pt x="835" y="1376"/>
                  </a:cubicBezTo>
                  <a:cubicBezTo>
                    <a:pt x="1101" y="1309"/>
                    <a:pt x="1402" y="1209"/>
                    <a:pt x="1669" y="1076"/>
                  </a:cubicBezTo>
                  <a:cubicBezTo>
                    <a:pt x="1835" y="976"/>
                    <a:pt x="2002" y="909"/>
                    <a:pt x="2136" y="809"/>
                  </a:cubicBezTo>
                  <a:cubicBezTo>
                    <a:pt x="2236" y="742"/>
                    <a:pt x="2302" y="676"/>
                    <a:pt x="2402" y="576"/>
                  </a:cubicBezTo>
                  <a:cubicBezTo>
                    <a:pt x="2469" y="476"/>
                    <a:pt x="2502" y="309"/>
                    <a:pt x="2402" y="175"/>
                  </a:cubicBezTo>
                  <a:cubicBezTo>
                    <a:pt x="2347" y="65"/>
                    <a:pt x="2246" y="0"/>
                    <a:pt x="2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5"/>
            <p:cNvSpPr/>
            <p:nvPr/>
          </p:nvSpPr>
          <p:spPr>
            <a:xfrm>
              <a:off x="3082251" y="4095642"/>
              <a:ext cx="27422" cy="52177"/>
            </a:xfrm>
            <a:custGeom>
              <a:avLst/>
              <a:gdLst/>
              <a:ahLst/>
              <a:cxnLst/>
              <a:rect l="l" t="t" r="r" b="b"/>
              <a:pathLst>
                <a:path w="1368" h="2603" extrusionOk="0">
                  <a:moveTo>
                    <a:pt x="434" y="1"/>
                  </a:moveTo>
                  <a:cubicBezTo>
                    <a:pt x="267" y="1"/>
                    <a:pt x="134" y="101"/>
                    <a:pt x="100" y="234"/>
                  </a:cubicBezTo>
                  <a:cubicBezTo>
                    <a:pt x="34" y="334"/>
                    <a:pt x="34" y="434"/>
                    <a:pt x="0" y="534"/>
                  </a:cubicBezTo>
                  <a:cubicBezTo>
                    <a:pt x="0" y="735"/>
                    <a:pt x="0" y="901"/>
                    <a:pt x="34" y="1102"/>
                  </a:cubicBezTo>
                  <a:cubicBezTo>
                    <a:pt x="100" y="1402"/>
                    <a:pt x="234" y="1669"/>
                    <a:pt x="434" y="1935"/>
                  </a:cubicBezTo>
                  <a:cubicBezTo>
                    <a:pt x="729" y="2289"/>
                    <a:pt x="1023" y="2408"/>
                    <a:pt x="1088" y="2408"/>
                  </a:cubicBezTo>
                  <a:cubicBezTo>
                    <a:pt x="1097" y="2408"/>
                    <a:pt x="1101" y="2406"/>
                    <a:pt x="1101" y="2402"/>
                  </a:cubicBezTo>
                  <a:cubicBezTo>
                    <a:pt x="1134" y="2369"/>
                    <a:pt x="834" y="2202"/>
                    <a:pt x="601" y="1802"/>
                  </a:cubicBezTo>
                  <a:cubicBezTo>
                    <a:pt x="434" y="1569"/>
                    <a:pt x="334" y="1302"/>
                    <a:pt x="300" y="1035"/>
                  </a:cubicBezTo>
                  <a:cubicBezTo>
                    <a:pt x="267" y="868"/>
                    <a:pt x="267" y="735"/>
                    <a:pt x="300" y="568"/>
                  </a:cubicBezTo>
                  <a:cubicBezTo>
                    <a:pt x="300" y="388"/>
                    <a:pt x="354" y="262"/>
                    <a:pt x="413" y="262"/>
                  </a:cubicBezTo>
                  <a:cubicBezTo>
                    <a:pt x="420" y="262"/>
                    <a:pt x="427" y="264"/>
                    <a:pt x="434" y="268"/>
                  </a:cubicBezTo>
                  <a:cubicBezTo>
                    <a:pt x="501" y="268"/>
                    <a:pt x="667" y="368"/>
                    <a:pt x="734" y="501"/>
                  </a:cubicBezTo>
                  <a:cubicBezTo>
                    <a:pt x="834" y="668"/>
                    <a:pt x="901" y="801"/>
                    <a:pt x="968" y="968"/>
                  </a:cubicBezTo>
                  <a:cubicBezTo>
                    <a:pt x="1068" y="1235"/>
                    <a:pt x="1134" y="1502"/>
                    <a:pt x="1168" y="1802"/>
                  </a:cubicBezTo>
                  <a:cubicBezTo>
                    <a:pt x="1201" y="2302"/>
                    <a:pt x="1134" y="2603"/>
                    <a:pt x="1168" y="2603"/>
                  </a:cubicBezTo>
                  <a:cubicBezTo>
                    <a:pt x="1301" y="2369"/>
                    <a:pt x="1368" y="2069"/>
                    <a:pt x="1368" y="1802"/>
                  </a:cubicBezTo>
                  <a:cubicBezTo>
                    <a:pt x="1368" y="1502"/>
                    <a:pt x="1301" y="1202"/>
                    <a:pt x="1201" y="901"/>
                  </a:cubicBezTo>
                  <a:cubicBezTo>
                    <a:pt x="1134" y="735"/>
                    <a:pt x="1068" y="568"/>
                    <a:pt x="968" y="401"/>
                  </a:cubicBezTo>
                  <a:cubicBezTo>
                    <a:pt x="868" y="168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5"/>
            <p:cNvSpPr/>
            <p:nvPr/>
          </p:nvSpPr>
          <p:spPr>
            <a:xfrm>
              <a:off x="2478455" y="2387267"/>
              <a:ext cx="796388" cy="1810705"/>
            </a:xfrm>
            <a:custGeom>
              <a:avLst/>
              <a:gdLst/>
              <a:ahLst/>
              <a:cxnLst/>
              <a:rect l="l" t="t" r="r" b="b"/>
              <a:pathLst>
                <a:path w="39730" h="90332" extrusionOk="0">
                  <a:moveTo>
                    <a:pt x="24685" y="0"/>
                  </a:moveTo>
                  <a:lnTo>
                    <a:pt x="1" y="967"/>
                  </a:lnTo>
                  <a:lnTo>
                    <a:pt x="3870" y="90331"/>
                  </a:lnTo>
                  <a:lnTo>
                    <a:pt x="15045" y="90331"/>
                  </a:lnTo>
                  <a:lnTo>
                    <a:pt x="12143" y="10174"/>
                  </a:lnTo>
                  <a:lnTo>
                    <a:pt x="28154" y="89564"/>
                  </a:lnTo>
                  <a:lnTo>
                    <a:pt x="39729" y="87896"/>
                  </a:lnTo>
                  <a:lnTo>
                    <a:pt x="246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5"/>
            <p:cNvSpPr/>
            <p:nvPr/>
          </p:nvSpPr>
          <p:spPr>
            <a:xfrm>
              <a:off x="2917762" y="2164607"/>
              <a:ext cx="361752" cy="631879"/>
            </a:xfrm>
            <a:custGeom>
              <a:avLst/>
              <a:gdLst/>
              <a:ahLst/>
              <a:cxnLst/>
              <a:rect l="l" t="t" r="r" b="b"/>
              <a:pathLst>
                <a:path w="18047" h="31523" extrusionOk="0">
                  <a:moveTo>
                    <a:pt x="0" y="0"/>
                  </a:moveTo>
                  <a:lnTo>
                    <a:pt x="7706" y="25552"/>
                  </a:lnTo>
                  <a:cubicBezTo>
                    <a:pt x="7773" y="25885"/>
                    <a:pt x="7839" y="26286"/>
                    <a:pt x="7939" y="26786"/>
                  </a:cubicBezTo>
                  <a:cubicBezTo>
                    <a:pt x="8006" y="27186"/>
                    <a:pt x="8006" y="27620"/>
                    <a:pt x="7939" y="28020"/>
                  </a:cubicBezTo>
                  <a:cubicBezTo>
                    <a:pt x="7873" y="28554"/>
                    <a:pt x="7706" y="29021"/>
                    <a:pt x="7506" y="29521"/>
                  </a:cubicBezTo>
                  <a:cubicBezTo>
                    <a:pt x="7309" y="29859"/>
                    <a:pt x="7563" y="30267"/>
                    <a:pt x="7887" y="30267"/>
                  </a:cubicBezTo>
                  <a:cubicBezTo>
                    <a:pt x="7947" y="30267"/>
                    <a:pt x="8010" y="30253"/>
                    <a:pt x="8073" y="30222"/>
                  </a:cubicBezTo>
                  <a:cubicBezTo>
                    <a:pt x="8440" y="30055"/>
                    <a:pt x="9140" y="28954"/>
                    <a:pt x="9274" y="27420"/>
                  </a:cubicBezTo>
                  <a:cubicBezTo>
                    <a:pt x="9309" y="27014"/>
                    <a:pt x="9431" y="26855"/>
                    <a:pt x="9600" y="26855"/>
                  </a:cubicBezTo>
                  <a:cubicBezTo>
                    <a:pt x="10070" y="26855"/>
                    <a:pt x="10907" y="28081"/>
                    <a:pt x="11275" y="28621"/>
                  </a:cubicBezTo>
                  <a:cubicBezTo>
                    <a:pt x="11775" y="29321"/>
                    <a:pt x="13410" y="31489"/>
                    <a:pt x="13777" y="31523"/>
                  </a:cubicBezTo>
                  <a:cubicBezTo>
                    <a:pt x="14277" y="31523"/>
                    <a:pt x="14411" y="30989"/>
                    <a:pt x="13877" y="30288"/>
                  </a:cubicBezTo>
                  <a:cubicBezTo>
                    <a:pt x="13343" y="29588"/>
                    <a:pt x="11942" y="27386"/>
                    <a:pt x="12343" y="27120"/>
                  </a:cubicBezTo>
                  <a:cubicBezTo>
                    <a:pt x="12356" y="27110"/>
                    <a:pt x="12373" y="27106"/>
                    <a:pt x="12392" y="27106"/>
                  </a:cubicBezTo>
                  <a:cubicBezTo>
                    <a:pt x="12914" y="27106"/>
                    <a:pt x="15245" y="30555"/>
                    <a:pt x="15245" y="30555"/>
                  </a:cubicBezTo>
                  <a:cubicBezTo>
                    <a:pt x="15245" y="30555"/>
                    <a:pt x="15548" y="31239"/>
                    <a:pt x="15935" y="31239"/>
                  </a:cubicBezTo>
                  <a:cubicBezTo>
                    <a:pt x="15993" y="31239"/>
                    <a:pt x="16052" y="31224"/>
                    <a:pt x="16112" y="31189"/>
                  </a:cubicBezTo>
                  <a:cubicBezTo>
                    <a:pt x="16946" y="30689"/>
                    <a:pt x="13977" y="26953"/>
                    <a:pt x="13710" y="26586"/>
                  </a:cubicBezTo>
                  <a:cubicBezTo>
                    <a:pt x="13566" y="26417"/>
                    <a:pt x="13734" y="26214"/>
                    <a:pt x="13914" y="26214"/>
                  </a:cubicBezTo>
                  <a:cubicBezTo>
                    <a:pt x="13983" y="26214"/>
                    <a:pt x="14055" y="26245"/>
                    <a:pt x="14110" y="26319"/>
                  </a:cubicBezTo>
                  <a:cubicBezTo>
                    <a:pt x="14297" y="26568"/>
                    <a:pt x="16257" y="29637"/>
                    <a:pt x="17196" y="29637"/>
                  </a:cubicBezTo>
                  <a:cubicBezTo>
                    <a:pt x="17262" y="29637"/>
                    <a:pt x="17324" y="29621"/>
                    <a:pt x="17379" y="29588"/>
                  </a:cubicBezTo>
                  <a:cubicBezTo>
                    <a:pt x="18047" y="29221"/>
                    <a:pt x="14978" y="26486"/>
                    <a:pt x="14911" y="25518"/>
                  </a:cubicBezTo>
                  <a:cubicBezTo>
                    <a:pt x="14907" y="25393"/>
                    <a:pt x="14940" y="25339"/>
                    <a:pt x="15001" y="25339"/>
                  </a:cubicBezTo>
                  <a:cubicBezTo>
                    <a:pt x="15387" y="25339"/>
                    <a:pt x="16901" y="27454"/>
                    <a:pt x="17526" y="27454"/>
                  </a:cubicBezTo>
                  <a:cubicBezTo>
                    <a:pt x="17571" y="27454"/>
                    <a:pt x="17611" y="27443"/>
                    <a:pt x="17646" y="27420"/>
                  </a:cubicBezTo>
                  <a:cubicBezTo>
                    <a:pt x="17880" y="27286"/>
                    <a:pt x="18047" y="27153"/>
                    <a:pt x="16512" y="25452"/>
                  </a:cubicBezTo>
                  <a:cubicBezTo>
                    <a:pt x="15778" y="24618"/>
                    <a:pt x="12910" y="22083"/>
                    <a:pt x="12910" y="22083"/>
                  </a:cubicBezTo>
                  <a:lnTo>
                    <a:pt x="8006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5"/>
            <p:cNvSpPr/>
            <p:nvPr/>
          </p:nvSpPr>
          <p:spPr>
            <a:xfrm>
              <a:off x="2199629" y="1578872"/>
              <a:ext cx="915395" cy="849186"/>
            </a:xfrm>
            <a:custGeom>
              <a:avLst/>
              <a:gdLst/>
              <a:ahLst/>
              <a:cxnLst/>
              <a:rect l="l" t="t" r="r" b="b"/>
              <a:pathLst>
                <a:path w="45667" h="42364" extrusionOk="0">
                  <a:moveTo>
                    <a:pt x="26620" y="0"/>
                  </a:moveTo>
                  <a:lnTo>
                    <a:pt x="17013" y="2002"/>
                  </a:lnTo>
                  <a:cubicBezTo>
                    <a:pt x="16813" y="2068"/>
                    <a:pt x="11509" y="5237"/>
                    <a:pt x="11075" y="5904"/>
                  </a:cubicBezTo>
                  <a:cubicBezTo>
                    <a:pt x="11075" y="5904"/>
                    <a:pt x="9241" y="7239"/>
                    <a:pt x="8574" y="10775"/>
                  </a:cubicBezTo>
                  <a:cubicBezTo>
                    <a:pt x="7740" y="15011"/>
                    <a:pt x="5705" y="21682"/>
                    <a:pt x="5071" y="22116"/>
                  </a:cubicBezTo>
                  <a:cubicBezTo>
                    <a:pt x="4437" y="22583"/>
                    <a:pt x="1" y="24785"/>
                    <a:pt x="1" y="24785"/>
                  </a:cubicBezTo>
                  <a:lnTo>
                    <a:pt x="3804" y="32824"/>
                  </a:lnTo>
                  <a:cubicBezTo>
                    <a:pt x="3804" y="32824"/>
                    <a:pt x="9941" y="30956"/>
                    <a:pt x="13544" y="26986"/>
                  </a:cubicBezTo>
                  <a:lnTo>
                    <a:pt x="13677" y="42364"/>
                  </a:lnTo>
                  <a:lnTo>
                    <a:pt x="39329" y="41663"/>
                  </a:lnTo>
                  <a:lnTo>
                    <a:pt x="35926" y="29721"/>
                  </a:lnTo>
                  <a:lnTo>
                    <a:pt x="37761" y="35592"/>
                  </a:lnTo>
                  <a:lnTo>
                    <a:pt x="45667" y="34692"/>
                  </a:lnTo>
                  <a:cubicBezTo>
                    <a:pt x="45667" y="34692"/>
                    <a:pt x="41631" y="16579"/>
                    <a:pt x="40496" y="9807"/>
                  </a:cubicBezTo>
                  <a:cubicBezTo>
                    <a:pt x="40230" y="8373"/>
                    <a:pt x="39629" y="7039"/>
                    <a:pt x="38695" y="5904"/>
                  </a:cubicBezTo>
                  <a:cubicBezTo>
                    <a:pt x="37594" y="4637"/>
                    <a:pt x="36260" y="3569"/>
                    <a:pt x="34792" y="2735"/>
                  </a:cubicBezTo>
                  <a:cubicBezTo>
                    <a:pt x="31323" y="1001"/>
                    <a:pt x="26620" y="0"/>
                    <a:pt x="266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5"/>
            <p:cNvSpPr/>
            <p:nvPr/>
          </p:nvSpPr>
          <p:spPr>
            <a:xfrm>
              <a:off x="2435659" y="1891073"/>
              <a:ext cx="14733" cy="34838"/>
            </a:xfrm>
            <a:custGeom>
              <a:avLst/>
              <a:gdLst/>
              <a:ahLst/>
              <a:cxnLst/>
              <a:rect l="l" t="t" r="r" b="b"/>
              <a:pathLst>
                <a:path w="735" h="1738" extrusionOk="0">
                  <a:moveTo>
                    <a:pt x="10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34" y="303"/>
                    <a:pt x="101" y="603"/>
                    <a:pt x="268" y="904"/>
                  </a:cubicBezTo>
                  <a:cubicBezTo>
                    <a:pt x="468" y="1371"/>
                    <a:pt x="668" y="1738"/>
                    <a:pt x="735" y="1738"/>
                  </a:cubicBezTo>
                  <a:cubicBezTo>
                    <a:pt x="701" y="1404"/>
                    <a:pt x="601" y="1104"/>
                    <a:pt x="468" y="837"/>
                  </a:cubicBezTo>
                  <a:cubicBezTo>
                    <a:pt x="276" y="358"/>
                    <a:pt x="85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5"/>
            <p:cNvSpPr/>
            <p:nvPr/>
          </p:nvSpPr>
          <p:spPr>
            <a:xfrm>
              <a:off x="2446363" y="1896465"/>
              <a:ext cx="26099" cy="408577"/>
            </a:xfrm>
            <a:custGeom>
              <a:avLst/>
              <a:gdLst/>
              <a:ahLst/>
              <a:cxnLst/>
              <a:rect l="l" t="t" r="r" b="b"/>
              <a:pathLst>
                <a:path w="1302" h="20383" extrusionOk="0">
                  <a:moveTo>
                    <a:pt x="1" y="1"/>
                  </a:moveTo>
                  <a:cubicBezTo>
                    <a:pt x="1" y="68"/>
                    <a:pt x="1" y="134"/>
                    <a:pt x="1" y="201"/>
                  </a:cubicBezTo>
                  <a:cubicBezTo>
                    <a:pt x="1" y="368"/>
                    <a:pt x="34" y="568"/>
                    <a:pt x="67" y="801"/>
                  </a:cubicBezTo>
                  <a:cubicBezTo>
                    <a:pt x="101" y="1335"/>
                    <a:pt x="201" y="2069"/>
                    <a:pt x="267" y="2970"/>
                  </a:cubicBezTo>
                  <a:cubicBezTo>
                    <a:pt x="468" y="4804"/>
                    <a:pt x="668" y="7339"/>
                    <a:pt x="801" y="10175"/>
                  </a:cubicBezTo>
                  <a:cubicBezTo>
                    <a:pt x="968" y="12977"/>
                    <a:pt x="1035" y="15545"/>
                    <a:pt x="1135" y="17380"/>
                  </a:cubicBezTo>
                  <a:cubicBezTo>
                    <a:pt x="1168" y="18281"/>
                    <a:pt x="1201" y="19014"/>
                    <a:pt x="1235" y="19582"/>
                  </a:cubicBezTo>
                  <a:cubicBezTo>
                    <a:pt x="1268" y="19815"/>
                    <a:pt x="1268" y="20015"/>
                    <a:pt x="1268" y="20149"/>
                  </a:cubicBezTo>
                  <a:cubicBezTo>
                    <a:pt x="1268" y="20215"/>
                    <a:pt x="1268" y="20282"/>
                    <a:pt x="1268" y="20382"/>
                  </a:cubicBezTo>
                  <a:cubicBezTo>
                    <a:pt x="1302" y="20282"/>
                    <a:pt x="1302" y="20215"/>
                    <a:pt x="1302" y="20149"/>
                  </a:cubicBezTo>
                  <a:lnTo>
                    <a:pt x="1302" y="19548"/>
                  </a:lnTo>
                  <a:cubicBezTo>
                    <a:pt x="1302" y="19014"/>
                    <a:pt x="1302" y="18281"/>
                    <a:pt x="1302" y="17380"/>
                  </a:cubicBezTo>
                  <a:cubicBezTo>
                    <a:pt x="1235" y="15512"/>
                    <a:pt x="1201" y="12977"/>
                    <a:pt x="1035" y="10141"/>
                  </a:cubicBezTo>
                  <a:cubicBezTo>
                    <a:pt x="901" y="7339"/>
                    <a:pt x="668" y="4804"/>
                    <a:pt x="434" y="2936"/>
                  </a:cubicBezTo>
                  <a:cubicBezTo>
                    <a:pt x="334" y="2036"/>
                    <a:pt x="234" y="1302"/>
                    <a:pt x="134" y="768"/>
                  </a:cubicBezTo>
                  <a:cubicBezTo>
                    <a:pt x="101" y="535"/>
                    <a:pt x="67" y="368"/>
                    <a:pt x="34" y="201"/>
                  </a:cubicBezTo>
                  <a:cubicBezTo>
                    <a:pt x="34" y="134"/>
                    <a:pt x="34" y="6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5"/>
            <p:cNvSpPr/>
            <p:nvPr/>
          </p:nvSpPr>
          <p:spPr>
            <a:xfrm>
              <a:off x="2877632" y="1864954"/>
              <a:ext cx="20085" cy="16938"/>
            </a:xfrm>
            <a:custGeom>
              <a:avLst/>
              <a:gdLst/>
              <a:ahLst/>
              <a:cxnLst/>
              <a:rect l="l" t="t" r="r" b="b"/>
              <a:pathLst>
                <a:path w="1002" h="845" extrusionOk="0">
                  <a:moveTo>
                    <a:pt x="952" y="0"/>
                  </a:moveTo>
                  <a:cubicBezTo>
                    <a:pt x="887" y="0"/>
                    <a:pt x="674" y="129"/>
                    <a:pt x="435" y="339"/>
                  </a:cubicBezTo>
                  <a:cubicBezTo>
                    <a:pt x="201" y="572"/>
                    <a:pt x="1" y="772"/>
                    <a:pt x="68" y="839"/>
                  </a:cubicBezTo>
                  <a:cubicBezTo>
                    <a:pt x="71" y="842"/>
                    <a:pt x="77" y="844"/>
                    <a:pt x="84" y="844"/>
                  </a:cubicBezTo>
                  <a:cubicBezTo>
                    <a:pt x="149" y="844"/>
                    <a:pt x="362" y="715"/>
                    <a:pt x="601" y="505"/>
                  </a:cubicBezTo>
                  <a:cubicBezTo>
                    <a:pt x="835" y="272"/>
                    <a:pt x="1002" y="72"/>
                    <a:pt x="968" y="5"/>
                  </a:cubicBezTo>
                  <a:cubicBezTo>
                    <a:pt x="965" y="2"/>
                    <a:pt x="959" y="0"/>
                    <a:pt x="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5"/>
            <p:cNvSpPr/>
            <p:nvPr/>
          </p:nvSpPr>
          <p:spPr>
            <a:xfrm>
              <a:off x="2395549" y="1688659"/>
              <a:ext cx="576394" cy="47366"/>
            </a:xfrm>
            <a:custGeom>
              <a:avLst/>
              <a:gdLst/>
              <a:ahLst/>
              <a:cxnLst/>
              <a:rect l="l" t="t" r="r" b="b"/>
              <a:pathLst>
                <a:path w="28755" h="2363" extrusionOk="0">
                  <a:moveTo>
                    <a:pt x="26789" y="1"/>
                  </a:moveTo>
                  <a:cubicBezTo>
                    <a:pt x="26032" y="1"/>
                    <a:pt x="25275" y="63"/>
                    <a:pt x="24518" y="161"/>
                  </a:cubicBezTo>
                  <a:cubicBezTo>
                    <a:pt x="23217" y="294"/>
                    <a:pt x="21683" y="594"/>
                    <a:pt x="19981" y="928"/>
                  </a:cubicBezTo>
                  <a:cubicBezTo>
                    <a:pt x="18280" y="1228"/>
                    <a:pt x="16412" y="1528"/>
                    <a:pt x="14411" y="1762"/>
                  </a:cubicBezTo>
                  <a:cubicBezTo>
                    <a:pt x="12008" y="2023"/>
                    <a:pt x="9572" y="2166"/>
                    <a:pt x="7138" y="2166"/>
                  </a:cubicBezTo>
                  <a:cubicBezTo>
                    <a:pt x="6159" y="2166"/>
                    <a:pt x="5180" y="2143"/>
                    <a:pt x="4203" y="2095"/>
                  </a:cubicBezTo>
                  <a:cubicBezTo>
                    <a:pt x="2903" y="2062"/>
                    <a:pt x="1868" y="1962"/>
                    <a:pt x="1135" y="1928"/>
                  </a:cubicBezTo>
                  <a:lnTo>
                    <a:pt x="301" y="1862"/>
                  </a:lnTo>
                  <a:cubicBezTo>
                    <a:pt x="251" y="1845"/>
                    <a:pt x="201" y="1837"/>
                    <a:pt x="151" y="1837"/>
                  </a:cubicBezTo>
                  <a:cubicBezTo>
                    <a:pt x="101" y="1837"/>
                    <a:pt x="51" y="1845"/>
                    <a:pt x="0" y="1862"/>
                  </a:cubicBezTo>
                  <a:cubicBezTo>
                    <a:pt x="101" y="1862"/>
                    <a:pt x="201" y="1895"/>
                    <a:pt x="301" y="1895"/>
                  </a:cubicBezTo>
                  <a:lnTo>
                    <a:pt x="1135" y="1995"/>
                  </a:lnTo>
                  <a:cubicBezTo>
                    <a:pt x="1835" y="2095"/>
                    <a:pt x="2903" y="2195"/>
                    <a:pt x="4203" y="2262"/>
                  </a:cubicBezTo>
                  <a:cubicBezTo>
                    <a:pt x="5349" y="2329"/>
                    <a:pt x="6490" y="2362"/>
                    <a:pt x="7629" y="2362"/>
                  </a:cubicBezTo>
                  <a:cubicBezTo>
                    <a:pt x="9908" y="2362"/>
                    <a:pt x="12176" y="2229"/>
                    <a:pt x="14444" y="1962"/>
                  </a:cubicBezTo>
                  <a:cubicBezTo>
                    <a:pt x="16446" y="1762"/>
                    <a:pt x="18314" y="1461"/>
                    <a:pt x="20015" y="1128"/>
                  </a:cubicBezTo>
                  <a:cubicBezTo>
                    <a:pt x="21716" y="794"/>
                    <a:pt x="23250" y="494"/>
                    <a:pt x="24551" y="327"/>
                  </a:cubicBezTo>
                  <a:cubicBezTo>
                    <a:pt x="25380" y="217"/>
                    <a:pt x="26232" y="152"/>
                    <a:pt x="27088" y="152"/>
                  </a:cubicBezTo>
                  <a:cubicBezTo>
                    <a:pt x="27265" y="152"/>
                    <a:pt x="27443" y="155"/>
                    <a:pt x="27620" y="161"/>
                  </a:cubicBezTo>
                  <a:cubicBezTo>
                    <a:pt x="27987" y="161"/>
                    <a:pt x="28254" y="227"/>
                    <a:pt x="28454" y="227"/>
                  </a:cubicBezTo>
                  <a:lnTo>
                    <a:pt x="28754" y="227"/>
                  </a:lnTo>
                  <a:cubicBezTo>
                    <a:pt x="28654" y="194"/>
                    <a:pt x="28554" y="161"/>
                    <a:pt x="28454" y="127"/>
                  </a:cubicBezTo>
                  <a:cubicBezTo>
                    <a:pt x="28254" y="94"/>
                    <a:pt x="27987" y="60"/>
                    <a:pt x="27620" y="27"/>
                  </a:cubicBezTo>
                  <a:cubicBezTo>
                    <a:pt x="27343" y="9"/>
                    <a:pt x="27066" y="1"/>
                    <a:pt x="2678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5"/>
            <p:cNvSpPr/>
            <p:nvPr/>
          </p:nvSpPr>
          <p:spPr>
            <a:xfrm>
              <a:off x="2378832" y="1808588"/>
              <a:ext cx="633222" cy="58451"/>
            </a:xfrm>
            <a:custGeom>
              <a:avLst/>
              <a:gdLst/>
              <a:ahLst/>
              <a:cxnLst/>
              <a:rect l="l" t="t" r="r" b="b"/>
              <a:pathLst>
                <a:path w="31590" h="2916" extrusionOk="0">
                  <a:moveTo>
                    <a:pt x="31466" y="0"/>
                  </a:moveTo>
                  <a:cubicBezTo>
                    <a:pt x="31390" y="0"/>
                    <a:pt x="31323" y="15"/>
                    <a:pt x="31256" y="15"/>
                  </a:cubicBezTo>
                  <a:lnTo>
                    <a:pt x="30322" y="215"/>
                  </a:lnTo>
                  <a:lnTo>
                    <a:pt x="26986" y="916"/>
                  </a:lnTo>
                  <a:cubicBezTo>
                    <a:pt x="23351" y="1716"/>
                    <a:pt x="19615" y="2283"/>
                    <a:pt x="15879" y="2584"/>
                  </a:cubicBezTo>
                  <a:cubicBezTo>
                    <a:pt x="14609" y="2652"/>
                    <a:pt x="13336" y="2685"/>
                    <a:pt x="12062" y="2685"/>
                  </a:cubicBezTo>
                  <a:cubicBezTo>
                    <a:pt x="9585" y="2685"/>
                    <a:pt x="7104" y="2559"/>
                    <a:pt x="4637" y="2317"/>
                  </a:cubicBezTo>
                  <a:cubicBezTo>
                    <a:pt x="3203" y="2183"/>
                    <a:pt x="2069" y="2050"/>
                    <a:pt x="1268" y="1983"/>
                  </a:cubicBezTo>
                  <a:lnTo>
                    <a:pt x="334" y="1883"/>
                  </a:lnTo>
                  <a:lnTo>
                    <a:pt x="1" y="1883"/>
                  </a:lnTo>
                  <a:cubicBezTo>
                    <a:pt x="134" y="1916"/>
                    <a:pt x="234" y="1916"/>
                    <a:pt x="334" y="1950"/>
                  </a:cubicBezTo>
                  <a:lnTo>
                    <a:pt x="1268" y="2083"/>
                  </a:lnTo>
                  <a:cubicBezTo>
                    <a:pt x="2035" y="2217"/>
                    <a:pt x="3203" y="2350"/>
                    <a:pt x="4637" y="2484"/>
                  </a:cubicBezTo>
                  <a:cubicBezTo>
                    <a:pt x="7150" y="2775"/>
                    <a:pt x="9678" y="2916"/>
                    <a:pt x="12211" y="2916"/>
                  </a:cubicBezTo>
                  <a:cubicBezTo>
                    <a:pt x="13444" y="2916"/>
                    <a:pt x="14678" y="2883"/>
                    <a:pt x="15912" y="2817"/>
                  </a:cubicBezTo>
                  <a:cubicBezTo>
                    <a:pt x="19648" y="2517"/>
                    <a:pt x="23351" y="1950"/>
                    <a:pt x="27020" y="1083"/>
                  </a:cubicBezTo>
                  <a:cubicBezTo>
                    <a:pt x="28454" y="782"/>
                    <a:pt x="29588" y="515"/>
                    <a:pt x="30356" y="315"/>
                  </a:cubicBezTo>
                  <a:lnTo>
                    <a:pt x="31256" y="82"/>
                  </a:lnTo>
                  <a:cubicBezTo>
                    <a:pt x="31356" y="82"/>
                    <a:pt x="31490" y="48"/>
                    <a:pt x="31590" y="15"/>
                  </a:cubicBezTo>
                  <a:cubicBezTo>
                    <a:pt x="31545" y="4"/>
                    <a:pt x="31505" y="0"/>
                    <a:pt x="314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2891683" y="1930582"/>
              <a:ext cx="145106" cy="14493"/>
            </a:xfrm>
            <a:custGeom>
              <a:avLst/>
              <a:gdLst/>
              <a:ahLst/>
              <a:cxnLst/>
              <a:rect l="l" t="t" r="r" b="b"/>
              <a:pathLst>
                <a:path w="7239" h="723" extrusionOk="0">
                  <a:moveTo>
                    <a:pt x="7239" y="0"/>
                  </a:moveTo>
                  <a:lnTo>
                    <a:pt x="7239" y="0"/>
                  </a:lnTo>
                  <a:cubicBezTo>
                    <a:pt x="6872" y="33"/>
                    <a:pt x="6505" y="67"/>
                    <a:pt x="6172" y="134"/>
                  </a:cubicBezTo>
                  <a:cubicBezTo>
                    <a:pt x="5504" y="234"/>
                    <a:pt x="4604" y="367"/>
                    <a:pt x="3603" y="434"/>
                  </a:cubicBezTo>
                  <a:cubicBezTo>
                    <a:pt x="2602" y="534"/>
                    <a:pt x="1702" y="567"/>
                    <a:pt x="1068" y="567"/>
                  </a:cubicBezTo>
                  <a:cubicBezTo>
                    <a:pt x="916" y="553"/>
                    <a:pt x="764" y="545"/>
                    <a:pt x="614" y="545"/>
                  </a:cubicBezTo>
                  <a:cubicBezTo>
                    <a:pt x="403" y="545"/>
                    <a:pt x="196" y="561"/>
                    <a:pt x="0" y="601"/>
                  </a:cubicBezTo>
                  <a:cubicBezTo>
                    <a:pt x="334" y="667"/>
                    <a:pt x="701" y="701"/>
                    <a:pt x="1068" y="701"/>
                  </a:cubicBezTo>
                  <a:cubicBezTo>
                    <a:pt x="1413" y="714"/>
                    <a:pt x="1764" y="722"/>
                    <a:pt x="2119" y="722"/>
                  </a:cubicBezTo>
                  <a:cubicBezTo>
                    <a:pt x="2620" y="722"/>
                    <a:pt x="3128" y="706"/>
                    <a:pt x="3636" y="667"/>
                  </a:cubicBezTo>
                  <a:cubicBezTo>
                    <a:pt x="4504" y="601"/>
                    <a:pt x="5338" y="467"/>
                    <a:pt x="6205" y="300"/>
                  </a:cubicBezTo>
                  <a:cubicBezTo>
                    <a:pt x="6538" y="234"/>
                    <a:pt x="6905" y="134"/>
                    <a:pt x="72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5"/>
            <p:cNvSpPr/>
            <p:nvPr/>
          </p:nvSpPr>
          <p:spPr>
            <a:xfrm>
              <a:off x="2459072" y="1998274"/>
              <a:ext cx="428622" cy="26099"/>
            </a:xfrm>
            <a:custGeom>
              <a:avLst/>
              <a:gdLst/>
              <a:ahLst/>
              <a:cxnLst/>
              <a:rect l="l" t="t" r="r" b="b"/>
              <a:pathLst>
                <a:path w="21383" h="1302" extrusionOk="0">
                  <a:moveTo>
                    <a:pt x="21282" y="0"/>
                  </a:moveTo>
                  <a:cubicBezTo>
                    <a:pt x="21249" y="0"/>
                    <a:pt x="21216" y="9"/>
                    <a:pt x="21182" y="26"/>
                  </a:cubicBezTo>
                  <a:lnTo>
                    <a:pt x="20548" y="92"/>
                  </a:lnTo>
                  <a:cubicBezTo>
                    <a:pt x="20015" y="159"/>
                    <a:pt x="19247" y="259"/>
                    <a:pt x="18280" y="392"/>
                  </a:cubicBezTo>
                  <a:cubicBezTo>
                    <a:pt x="16345" y="626"/>
                    <a:pt x="13677" y="893"/>
                    <a:pt x="10741" y="993"/>
                  </a:cubicBezTo>
                  <a:cubicBezTo>
                    <a:pt x="9257" y="1060"/>
                    <a:pt x="7848" y="1085"/>
                    <a:pt x="6563" y="1085"/>
                  </a:cubicBezTo>
                  <a:cubicBezTo>
                    <a:pt x="5279" y="1085"/>
                    <a:pt x="4120" y="1060"/>
                    <a:pt x="3136" y="1026"/>
                  </a:cubicBezTo>
                  <a:cubicBezTo>
                    <a:pt x="2169" y="993"/>
                    <a:pt x="1401" y="960"/>
                    <a:pt x="868" y="926"/>
                  </a:cubicBezTo>
                  <a:lnTo>
                    <a:pt x="0" y="926"/>
                  </a:lnTo>
                  <a:cubicBezTo>
                    <a:pt x="67" y="960"/>
                    <a:pt x="167" y="960"/>
                    <a:pt x="234" y="960"/>
                  </a:cubicBezTo>
                  <a:lnTo>
                    <a:pt x="868" y="1026"/>
                  </a:lnTo>
                  <a:cubicBezTo>
                    <a:pt x="1401" y="1093"/>
                    <a:pt x="2169" y="1160"/>
                    <a:pt x="3136" y="1193"/>
                  </a:cubicBezTo>
                  <a:cubicBezTo>
                    <a:pt x="4297" y="1253"/>
                    <a:pt x="5734" y="1301"/>
                    <a:pt x="7339" y="1301"/>
                  </a:cubicBezTo>
                  <a:cubicBezTo>
                    <a:pt x="8409" y="1301"/>
                    <a:pt x="9554" y="1280"/>
                    <a:pt x="10741" y="1226"/>
                  </a:cubicBezTo>
                  <a:cubicBezTo>
                    <a:pt x="13710" y="1093"/>
                    <a:pt x="16379" y="826"/>
                    <a:pt x="18280" y="559"/>
                  </a:cubicBezTo>
                  <a:cubicBezTo>
                    <a:pt x="19247" y="426"/>
                    <a:pt x="20048" y="292"/>
                    <a:pt x="20548" y="192"/>
                  </a:cubicBezTo>
                  <a:lnTo>
                    <a:pt x="21182" y="59"/>
                  </a:lnTo>
                  <a:cubicBezTo>
                    <a:pt x="21249" y="59"/>
                    <a:pt x="21316" y="59"/>
                    <a:pt x="21382" y="26"/>
                  </a:cubicBezTo>
                  <a:cubicBezTo>
                    <a:pt x="21349" y="9"/>
                    <a:pt x="21316" y="0"/>
                    <a:pt x="2128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5"/>
            <p:cNvSpPr/>
            <p:nvPr/>
          </p:nvSpPr>
          <p:spPr>
            <a:xfrm>
              <a:off x="2907739" y="2053598"/>
              <a:ext cx="153124" cy="23673"/>
            </a:xfrm>
            <a:custGeom>
              <a:avLst/>
              <a:gdLst/>
              <a:ahLst/>
              <a:cxnLst/>
              <a:rect l="l" t="t" r="r" b="b"/>
              <a:pathLst>
                <a:path w="7639" h="1181" extrusionOk="0">
                  <a:moveTo>
                    <a:pt x="7639" y="1"/>
                  </a:moveTo>
                  <a:lnTo>
                    <a:pt x="7639" y="1"/>
                  </a:lnTo>
                  <a:cubicBezTo>
                    <a:pt x="7272" y="68"/>
                    <a:pt x="6872" y="168"/>
                    <a:pt x="6538" y="268"/>
                  </a:cubicBezTo>
                  <a:cubicBezTo>
                    <a:pt x="5637" y="501"/>
                    <a:pt x="4770" y="668"/>
                    <a:pt x="3869" y="801"/>
                  </a:cubicBezTo>
                  <a:cubicBezTo>
                    <a:pt x="2969" y="935"/>
                    <a:pt x="2068" y="1002"/>
                    <a:pt x="1134" y="1035"/>
                  </a:cubicBezTo>
                  <a:cubicBezTo>
                    <a:pt x="767" y="1035"/>
                    <a:pt x="400" y="1035"/>
                    <a:pt x="0" y="1068"/>
                  </a:cubicBezTo>
                  <a:cubicBezTo>
                    <a:pt x="300" y="1143"/>
                    <a:pt x="582" y="1181"/>
                    <a:pt x="858" y="1181"/>
                  </a:cubicBezTo>
                  <a:cubicBezTo>
                    <a:pt x="951" y="1181"/>
                    <a:pt x="1042" y="1177"/>
                    <a:pt x="1134" y="1168"/>
                  </a:cubicBezTo>
                  <a:cubicBezTo>
                    <a:pt x="1294" y="1174"/>
                    <a:pt x="1454" y="1177"/>
                    <a:pt x="1612" y="1177"/>
                  </a:cubicBezTo>
                  <a:cubicBezTo>
                    <a:pt x="2378" y="1177"/>
                    <a:pt x="3129" y="1112"/>
                    <a:pt x="3903" y="1002"/>
                  </a:cubicBezTo>
                  <a:cubicBezTo>
                    <a:pt x="4803" y="901"/>
                    <a:pt x="5704" y="701"/>
                    <a:pt x="6571" y="434"/>
                  </a:cubicBezTo>
                  <a:cubicBezTo>
                    <a:pt x="6938" y="334"/>
                    <a:pt x="7305" y="201"/>
                    <a:pt x="76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5"/>
            <p:cNvSpPr/>
            <p:nvPr/>
          </p:nvSpPr>
          <p:spPr>
            <a:xfrm>
              <a:off x="2930470" y="2169939"/>
              <a:ext cx="161823" cy="28384"/>
            </a:xfrm>
            <a:custGeom>
              <a:avLst/>
              <a:gdLst/>
              <a:ahLst/>
              <a:cxnLst/>
              <a:rect l="l" t="t" r="r" b="b"/>
              <a:pathLst>
                <a:path w="8073" h="1416" extrusionOk="0">
                  <a:moveTo>
                    <a:pt x="8073" y="1"/>
                  </a:moveTo>
                  <a:lnTo>
                    <a:pt x="8073" y="1"/>
                  </a:lnTo>
                  <a:cubicBezTo>
                    <a:pt x="7672" y="68"/>
                    <a:pt x="7272" y="168"/>
                    <a:pt x="6905" y="268"/>
                  </a:cubicBezTo>
                  <a:cubicBezTo>
                    <a:pt x="6171" y="468"/>
                    <a:pt x="5171" y="701"/>
                    <a:pt x="4070" y="902"/>
                  </a:cubicBezTo>
                  <a:cubicBezTo>
                    <a:pt x="2969" y="1068"/>
                    <a:pt x="1935" y="1202"/>
                    <a:pt x="1201" y="1235"/>
                  </a:cubicBezTo>
                  <a:cubicBezTo>
                    <a:pt x="801" y="1269"/>
                    <a:pt x="400" y="1302"/>
                    <a:pt x="0" y="1369"/>
                  </a:cubicBezTo>
                  <a:cubicBezTo>
                    <a:pt x="283" y="1392"/>
                    <a:pt x="566" y="1416"/>
                    <a:pt x="849" y="1416"/>
                  </a:cubicBezTo>
                  <a:cubicBezTo>
                    <a:pt x="967" y="1416"/>
                    <a:pt x="1084" y="1412"/>
                    <a:pt x="1201" y="1402"/>
                  </a:cubicBezTo>
                  <a:cubicBezTo>
                    <a:pt x="2168" y="1369"/>
                    <a:pt x="3136" y="1269"/>
                    <a:pt x="4103" y="1102"/>
                  </a:cubicBezTo>
                  <a:cubicBezTo>
                    <a:pt x="5070" y="935"/>
                    <a:pt x="6004" y="701"/>
                    <a:pt x="6938" y="435"/>
                  </a:cubicBezTo>
                  <a:cubicBezTo>
                    <a:pt x="7305" y="335"/>
                    <a:pt x="7706" y="168"/>
                    <a:pt x="80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5"/>
            <p:cNvSpPr/>
            <p:nvPr/>
          </p:nvSpPr>
          <p:spPr>
            <a:xfrm>
              <a:off x="2474446" y="2174329"/>
              <a:ext cx="425275" cy="27742"/>
            </a:xfrm>
            <a:custGeom>
              <a:avLst/>
              <a:gdLst/>
              <a:ahLst/>
              <a:cxnLst/>
              <a:rect l="l" t="t" r="r" b="b"/>
              <a:pathLst>
                <a:path w="21216" h="1384" extrusionOk="0">
                  <a:moveTo>
                    <a:pt x="76" y="1"/>
                  </a:moveTo>
                  <a:cubicBezTo>
                    <a:pt x="49" y="1"/>
                    <a:pt x="23" y="4"/>
                    <a:pt x="1" y="15"/>
                  </a:cubicBezTo>
                  <a:cubicBezTo>
                    <a:pt x="67" y="15"/>
                    <a:pt x="134" y="49"/>
                    <a:pt x="201" y="82"/>
                  </a:cubicBezTo>
                  <a:lnTo>
                    <a:pt x="835" y="216"/>
                  </a:lnTo>
                  <a:cubicBezTo>
                    <a:pt x="1335" y="349"/>
                    <a:pt x="2102" y="516"/>
                    <a:pt x="3069" y="683"/>
                  </a:cubicBezTo>
                  <a:cubicBezTo>
                    <a:pt x="4003" y="883"/>
                    <a:pt x="5171" y="1050"/>
                    <a:pt x="6439" y="1150"/>
                  </a:cubicBezTo>
                  <a:cubicBezTo>
                    <a:pt x="7706" y="1283"/>
                    <a:pt x="9140" y="1383"/>
                    <a:pt x="10608" y="1383"/>
                  </a:cubicBezTo>
                  <a:cubicBezTo>
                    <a:pt x="12109" y="1383"/>
                    <a:pt x="13477" y="1316"/>
                    <a:pt x="14778" y="1183"/>
                  </a:cubicBezTo>
                  <a:cubicBezTo>
                    <a:pt x="16079" y="1050"/>
                    <a:pt x="17213" y="883"/>
                    <a:pt x="18147" y="716"/>
                  </a:cubicBezTo>
                  <a:cubicBezTo>
                    <a:pt x="19114" y="549"/>
                    <a:pt x="19881" y="382"/>
                    <a:pt x="20415" y="249"/>
                  </a:cubicBezTo>
                  <a:lnTo>
                    <a:pt x="21016" y="82"/>
                  </a:lnTo>
                  <a:cubicBezTo>
                    <a:pt x="21082" y="49"/>
                    <a:pt x="21149" y="49"/>
                    <a:pt x="21216" y="15"/>
                  </a:cubicBezTo>
                  <a:lnTo>
                    <a:pt x="21016" y="15"/>
                  </a:lnTo>
                  <a:lnTo>
                    <a:pt x="20415" y="149"/>
                  </a:lnTo>
                  <a:cubicBezTo>
                    <a:pt x="19881" y="282"/>
                    <a:pt x="19114" y="416"/>
                    <a:pt x="18147" y="549"/>
                  </a:cubicBezTo>
                  <a:cubicBezTo>
                    <a:pt x="17180" y="716"/>
                    <a:pt x="16079" y="883"/>
                    <a:pt x="14778" y="983"/>
                  </a:cubicBezTo>
                  <a:cubicBezTo>
                    <a:pt x="13651" y="1069"/>
                    <a:pt x="12450" y="1156"/>
                    <a:pt x="11194" y="1156"/>
                  </a:cubicBezTo>
                  <a:cubicBezTo>
                    <a:pt x="11000" y="1156"/>
                    <a:pt x="10805" y="1154"/>
                    <a:pt x="10608" y="1150"/>
                  </a:cubicBezTo>
                  <a:cubicBezTo>
                    <a:pt x="9140" y="1150"/>
                    <a:pt x="7739" y="1083"/>
                    <a:pt x="6472" y="983"/>
                  </a:cubicBezTo>
                  <a:cubicBezTo>
                    <a:pt x="5171" y="849"/>
                    <a:pt x="4037" y="716"/>
                    <a:pt x="3103" y="549"/>
                  </a:cubicBezTo>
                  <a:cubicBezTo>
                    <a:pt x="2135" y="382"/>
                    <a:pt x="1368" y="249"/>
                    <a:pt x="835" y="149"/>
                  </a:cubicBezTo>
                  <a:lnTo>
                    <a:pt x="234" y="15"/>
                  </a:lnTo>
                  <a:cubicBezTo>
                    <a:pt x="190" y="15"/>
                    <a:pt x="130" y="1"/>
                    <a:pt x="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5"/>
            <p:cNvSpPr/>
            <p:nvPr/>
          </p:nvSpPr>
          <p:spPr>
            <a:xfrm>
              <a:off x="2327356" y="1956139"/>
              <a:ext cx="123718" cy="9000"/>
            </a:xfrm>
            <a:custGeom>
              <a:avLst/>
              <a:gdLst/>
              <a:ahLst/>
              <a:cxnLst/>
              <a:rect l="l" t="t" r="r" b="b"/>
              <a:pathLst>
                <a:path w="6172" h="449" extrusionOk="0">
                  <a:moveTo>
                    <a:pt x="3031" y="118"/>
                  </a:moveTo>
                  <a:cubicBezTo>
                    <a:pt x="3029" y="118"/>
                    <a:pt x="3026" y="120"/>
                    <a:pt x="3021" y="126"/>
                  </a:cubicBezTo>
                  <a:lnTo>
                    <a:pt x="3036" y="126"/>
                  </a:lnTo>
                  <a:cubicBezTo>
                    <a:pt x="3036" y="126"/>
                    <a:pt x="3036" y="118"/>
                    <a:pt x="3031" y="118"/>
                  </a:cubicBezTo>
                  <a:close/>
                  <a:moveTo>
                    <a:pt x="5721" y="1"/>
                  </a:moveTo>
                  <a:cubicBezTo>
                    <a:pt x="5571" y="1"/>
                    <a:pt x="5421" y="9"/>
                    <a:pt x="5270" y="26"/>
                  </a:cubicBezTo>
                  <a:lnTo>
                    <a:pt x="4270" y="59"/>
                  </a:lnTo>
                  <a:lnTo>
                    <a:pt x="3703" y="93"/>
                  </a:lnTo>
                  <a:lnTo>
                    <a:pt x="3069" y="93"/>
                  </a:lnTo>
                  <a:cubicBezTo>
                    <a:pt x="3061" y="101"/>
                    <a:pt x="3063" y="103"/>
                    <a:pt x="3068" y="103"/>
                  </a:cubicBezTo>
                  <a:cubicBezTo>
                    <a:pt x="3073" y="103"/>
                    <a:pt x="3081" y="101"/>
                    <a:pt x="3086" y="101"/>
                  </a:cubicBezTo>
                  <a:cubicBezTo>
                    <a:pt x="3094" y="101"/>
                    <a:pt x="3086" y="109"/>
                    <a:pt x="3002" y="159"/>
                  </a:cubicBezTo>
                  <a:cubicBezTo>
                    <a:pt x="3011" y="143"/>
                    <a:pt x="3017" y="132"/>
                    <a:pt x="3021" y="126"/>
                  </a:cubicBezTo>
                  <a:lnTo>
                    <a:pt x="2468" y="126"/>
                  </a:lnTo>
                  <a:lnTo>
                    <a:pt x="1868" y="193"/>
                  </a:lnTo>
                  <a:lnTo>
                    <a:pt x="901" y="260"/>
                  </a:lnTo>
                  <a:cubicBezTo>
                    <a:pt x="600" y="293"/>
                    <a:pt x="300" y="326"/>
                    <a:pt x="0" y="393"/>
                  </a:cubicBezTo>
                  <a:cubicBezTo>
                    <a:pt x="176" y="432"/>
                    <a:pt x="363" y="448"/>
                    <a:pt x="549" y="448"/>
                  </a:cubicBezTo>
                  <a:cubicBezTo>
                    <a:pt x="680" y="448"/>
                    <a:pt x="810" y="440"/>
                    <a:pt x="934" y="426"/>
                  </a:cubicBezTo>
                  <a:lnTo>
                    <a:pt x="1935" y="393"/>
                  </a:lnTo>
                  <a:lnTo>
                    <a:pt x="2502" y="360"/>
                  </a:lnTo>
                  <a:lnTo>
                    <a:pt x="2835" y="326"/>
                  </a:lnTo>
                  <a:lnTo>
                    <a:pt x="3121" y="326"/>
                  </a:lnTo>
                  <a:cubicBezTo>
                    <a:pt x="3117" y="330"/>
                    <a:pt x="3116" y="331"/>
                    <a:pt x="3117" y="331"/>
                  </a:cubicBezTo>
                  <a:cubicBezTo>
                    <a:pt x="3118" y="331"/>
                    <a:pt x="3122" y="329"/>
                    <a:pt x="3126" y="326"/>
                  </a:cubicBezTo>
                  <a:lnTo>
                    <a:pt x="3136" y="326"/>
                  </a:lnTo>
                  <a:cubicBezTo>
                    <a:pt x="3136" y="326"/>
                    <a:pt x="3136" y="332"/>
                    <a:pt x="3140" y="332"/>
                  </a:cubicBezTo>
                  <a:cubicBezTo>
                    <a:pt x="3142" y="332"/>
                    <a:pt x="3145" y="330"/>
                    <a:pt x="3150" y="326"/>
                  </a:cubicBezTo>
                  <a:lnTo>
                    <a:pt x="3402" y="326"/>
                  </a:lnTo>
                  <a:lnTo>
                    <a:pt x="3703" y="293"/>
                  </a:lnTo>
                  <a:lnTo>
                    <a:pt x="4303" y="260"/>
                  </a:lnTo>
                  <a:cubicBezTo>
                    <a:pt x="4670" y="226"/>
                    <a:pt x="5004" y="193"/>
                    <a:pt x="5270" y="159"/>
                  </a:cubicBezTo>
                  <a:cubicBezTo>
                    <a:pt x="5571" y="159"/>
                    <a:pt x="5871" y="126"/>
                    <a:pt x="6171" y="26"/>
                  </a:cubicBezTo>
                  <a:cubicBezTo>
                    <a:pt x="6021" y="9"/>
                    <a:pt x="5871" y="1"/>
                    <a:pt x="57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5"/>
            <p:cNvSpPr/>
            <p:nvPr/>
          </p:nvSpPr>
          <p:spPr>
            <a:xfrm>
              <a:off x="2303282" y="2020163"/>
              <a:ext cx="150458" cy="116401"/>
            </a:xfrm>
            <a:custGeom>
              <a:avLst/>
              <a:gdLst/>
              <a:ahLst/>
              <a:cxnLst/>
              <a:rect l="l" t="t" r="r" b="b"/>
              <a:pathLst>
                <a:path w="7506" h="5807" extrusionOk="0">
                  <a:moveTo>
                    <a:pt x="0" y="1"/>
                  </a:moveTo>
                  <a:lnTo>
                    <a:pt x="0" y="1"/>
                  </a:lnTo>
                  <a:cubicBezTo>
                    <a:pt x="400" y="268"/>
                    <a:pt x="801" y="501"/>
                    <a:pt x="1201" y="735"/>
                  </a:cubicBezTo>
                  <a:cubicBezTo>
                    <a:pt x="1935" y="1168"/>
                    <a:pt x="2936" y="1802"/>
                    <a:pt x="4003" y="2603"/>
                  </a:cubicBezTo>
                  <a:cubicBezTo>
                    <a:pt x="4937" y="3237"/>
                    <a:pt x="5771" y="3970"/>
                    <a:pt x="6572" y="4771"/>
                  </a:cubicBezTo>
                  <a:cubicBezTo>
                    <a:pt x="7150" y="5382"/>
                    <a:pt x="7450" y="5807"/>
                    <a:pt x="7501" y="5807"/>
                  </a:cubicBezTo>
                  <a:cubicBezTo>
                    <a:pt x="7503" y="5807"/>
                    <a:pt x="7504" y="5806"/>
                    <a:pt x="7506" y="5805"/>
                  </a:cubicBezTo>
                  <a:cubicBezTo>
                    <a:pt x="7472" y="5705"/>
                    <a:pt x="7405" y="5572"/>
                    <a:pt x="7339" y="5505"/>
                  </a:cubicBezTo>
                  <a:cubicBezTo>
                    <a:pt x="7139" y="5205"/>
                    <a:pt x="6905" y="4938"/>
                    <a:pt x="6672" y="4671"/>
                  </a:cubicBezTo>
                  <a:cubicBezTo>
                    <a:pt x="5904" y="3837"/>
                    <a:pt x="5070" y="3070"/>
                    <a:pt x="4136" y="2403"/>
                  </a:cubicBezTo>
                  <a:cubicBezTo>
                    <a:pt x="3236" y="1736"/>
                    <a:pt x="2268" y="1135"/>
                    <a:pt x="1268" y="601"/>
                  </a:cubicBezTo>
                  <a:cubicBezTo>
                    <a:pt x="901" y="401"/>
                    <a:pt x="567" y="234"/>
                    <a:pt x="367" y="134"/>
                  </a:cubicBezTo>
                  <a:cubicBezTo>
                    <a:pt x="134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5"/>
            <p:cNvSpPr/>
            <p:nvPr/>
          </p:nvSpPr>
          <p:spPr>
            <a:xfrm>
              <a:off x="2245112" y="2052275"/>
              <a:ext cx="94953" cy="158476"/>
            </a:xfrm>
            <a:custGeom>
              <a:avLst/>
              <a:gdLst/>
              <a:ahLst/>
              <a:cxnLst/>
              <a:rect l="l" t="t" r="r" b="b"/>
              <a:pathLst>
                <a:path w="4737" h="7906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134"/>
                    <a:pt x="67" y="234"/>
                    <a:pt x="134" y="367"/>
                  </a:cubicBezTo>
                  <a:cubicBezTo>
                    <a:pt x="234" y="567"/>
                    <a:pt x="367" y="867"/>
                    <a:pt x="567" y="1234"/>
                  </a:cubicBezTo>
                  <a:cubicBezTo>
                    <a:pt x="967" y="1968"/>
                    <a:pt x="1568" y="2936"/>
                    <a:pt x="2268" y="4036"/>
                  </a:cubicBezTo>
                  <a:cubicBezTo>
                    <a:pt x="2969" y="5104"/>
                    <a:pt x="3603" y="6071"/>
                    <a:pt x="4036" y="6772"/>
                  </a:cubicBezTo>
                  <a:cubicBezTo>
                    <a:pt x="4236" y="7172"/>
                    <a:pt x="4503" y="7539"/>
                    <a:pt x="4737" y="7906"/>
                  </a:cubicBezTo>
                  <a:cubicBezTo>
                    <a:pt x="4703" y="7806"/>
                    <a:pt x="4670" y="7672"/>
                    <a:pt x="4603" y="7572"/>
                  </a:cubicBezTo>
                  <a:cubicBezTo>
                    <a:pt x="4537" y="7372"/>
                    <a:pt x="4370" y="7072"/>
                    <a:pt x="4170" y="6705"/>
                  </a:cubicBezTo>
                  <a:cubicBezTo>
                    <a:pt x="3769" y="5971"/>
                    <a:pt x="3136" y="5004"/>
                    <a:pt x="2469" y="3903"/>
                  </a:cubicBezTo>
                  <a:cubicBezTo>
                    <a:pt x="1768" y="2835"/>
                    <a:pt x="1134" y="1868"/>
                    <a:pt x="701" y="1168"/>
                  </a:cubicBezTo>
                  <a:cubicBezTo>
                    <a:pt x="500" y="767"/>
                    <a:pt x="267" y="367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5"/>
            <p:cNvSpPr/>
            <p:nvPr/>
          </p:nvSpPr>
          <p:spPr>
            <a:xfrm>
              <a:off x="2430989" y="1167689"/>
              <a:ext cx="307591" cy="526422"/>
            </a:xfrm>
            <a:custGeom>
              <a:avLst/>
              <a:gdLst/>
              <a:ahLst/>
              <a:cxnLst/>
              <a:rect l="l" t="t" r="r" b="b"/>
              <a:pathLst>
                <a:path w="15345" h="26262" extrusionOk="0">
                  <a:moveTo>
                    <a:pt x="7159" y="1"/>
                  </a:moveTo>
                  <a:cubicBezTo>
                    <a:pt x="6943" y="1"/>
                    <a:pt x="6725" y="11"/>
                    <a:pt x="6505" y="32"/>
                  </a:cubicBezTo>
                  <a:lnTo>
                    <a:pt x="6138" y="99"/>
                  </a:lnTo>
                  <a:cubicBezTo>
                    <a:pt x="2569" y="632"/>
                    <a:pt x="0" y="3835"/>
                    <a:pt x="267" y="7437"/>
                  </a:cubicBezTo>
                  <a:cubicBezTo>
                    <a:pt x="501" y="10806"/>
                    <a:pt x="801" y="14509"/>
                    <a:pt x="1101" y="16277"/>
                  </a:cubicBezTo>
                  <a:cubicBezTo>
                    <a:pt x="1702" y="19979"/>
                    <a:pt x="5471" y="19979"/>
                    <a:pt x="5471" y="19979"/>
                  </a:cubicBezTo>
                  <a:cubicBezTo>
                    <a:pt x="5471" y="19979"/>
                    <a:pt x="5638" y="21014"/>
                    <a:pt x="5838" y="22314"/>
                  </a:cubicBezTo>
                  <a:cubicBezTo>
                    <a:pt x="6220" y="24607"/>
                    <a:pt x="8183" y="26262"/>
                    <a:pt x="10479" y="26262"/>
                  </a:cubicBezTo>
                  <a:cubicBezTo>
                    <a:pt x="10588" y="26262"/>
                    <a:pt x="10698" y="26258"/>
                    <a:pt x="10808" y="26251"/>
                  </a:cubicBezTo>
                  <a:cubicBezTo>
                    <a:pt x="13410" y="26050"/>
                    <a:pt x="15345" y="23782"/>
                    <a:pt x="15145" y="21214"/>
                  </a:cubicBezTo>
                  <a:lnTo>
                    <a:pt x="14010" y="6470"/>
                  </a:lnTo>
                  <a:cubicBezTo>
                    <a:pt x="13759" y="2790"/>
                    <a:pt x="10720" y="1"/>
                    <a:pt x="71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5"/>
            <p:cNvSpPr/>
            <p:nvPr/>
          </p:nvSpPr>
          <p:spPr>
            <a:xfrm>
              <a:off x="2477794" y="1346771"/>
              <a:ext cx="22090" cy="20887"/>
            </a:xfrm>
            <a:custGeom>
              <a:avLst/>
              <a:gdLst/>
              <a:ahLst/>
              <a:cxnLst/>
              <a:rect l="l" t="t" r="r" b="b"/>
              <a:pathLst>
                <a:path w="1102" h="1042" extrusionOk="0">
                  <a:moveTo>
                    <a:pt x="559" y="1"/>
                  </a:moveTo>
                  <a:cubicBezTo>
                    <a:pt x="540" y="1"/>
                    <a:pt x="520" y="2"/>
                    <a:pt x="501" y="4"/>
                  </a:cubicBezTo>
                  <a:cubicBezTo>
                    <a:pt x="201" y="38"/>
                    <a:pt x="0" y="271"/>
                    <a:pt x="0" y="571"/>
                  </a:cubicBezTo>
                  <a:cubicBezTo>
                    <a:pt x="62" y="850"/>
                    <a:pt x="267" y="1042"/>
                    <a:pt x="536" y="1042"/>
                  </a:cubicBezTo>
                  <a:cubicBezTo>
                    <a:pt x="557" y="1042"/>
                    <a:pt x="579" y="1041"/>
                    <a:pt x="601" y="1038"/>
                  </a:cubicBezTo>
                  <a:cubicBezTo>
                    <a:pt x="901" y="1005"/>
                    <a:pt x="1101" y="738"/>
                    <a:pt x="1068" y="471"/>
                  </a:cubicBezTo>
                  <a:cubicBezTo>
                    <a:pt x="1037" y="193"/>
                    <a:pt x="805" y="1"/>
                    <a:pt x="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5"/>
            <p:cNvSpPr/>
            <p:nvPr/>
          </p:nvSpPr>
          <p:spPr>
            <a:xfrm>
              <a:off x="2457067" y="1335907"/>
              <a:ext cx="42816" cy="15014"/>
            </a:xfrm>
            <a:custGeom>
              <a:avLst/>
              <a:gdLst/>
              <a:ahLst/>
              <a:cxnLst/>
              <a:rect l="l" t="t" r="r" b="b"/>
              <a:pathLst>
                <a:path w="2136" h="749" extrusionOk="0">
                  <a:moveTo>
                    <a:pt x="1166" y="0"/>
                  </a:moveTo>
                  <a:cubicBezTo>
                    <a:pt x="1097" y="0"/>
                    <a:pt x="1031" y="5"/>
                    <a:pt x="968" y="13"/>
                  </a:cubicBezTo>
                  <a:cubicBezTo>
                    <a:pt x="667" y="79"/>
                    <a:pt x="367" y="213"/>
                    <a:pt x="167" y="413"/>
                  </a:cubicBezTo>
                  <a:cubicBezTo>
                    <a:pt x="34" y="580"/>
                    <a:pt x="0" y="713"/>
                    <a:pt x="0" y="746"/>
                  </a:cubicBezTo>
                  <a:cubicBezTo>
                    <a:pt x="5" y="748"/>
                    <a:pt x="10" y="749"/>
                    <a:pt x="16" y="749"/>
                  </a:cubicBezTo>
                  <a:cubicBezTo>
                    <a:pt x="132" y="749"/>
                    <a:pt x="461" y="441"/>
                    <a:pt x="1001" y="346"/>
                  </a:cubicBezTo>
                  <a:cubicBezTo>
                    <a:pt x="1089" y="336"/>
                    <a:pt x="1173" y="332"/>
                    <a:pt x="1253" y="332"/>
                  </a:cubicBezTo>
                  <a:cubicBezTo>
                    <a:pt x="1640" y="332"/>
                    <a:pt x="1926" y="427"/>
                    <a:pt x="2029" y="427"/>
                  </a:cubicBezTo>
                  <a:cubicBezTo>
                    <a:pt x="2050" y="427"/>
                    <a:pt x="2064" y="423"/>
                    <a:pt x="2068" y="413"/>
                  </a:cubicBezTo>
                  <a:cubicBezTo>
                    <a:pt x="2135" y="313"/>
                    <a:pt x="2035" y="246"/>
                    <a:pt x="1835" y="146"/>
                  </a:cubicBezTo>
                  <a:cubicBezTo>
                    <a:pt x="1631" y="44"/>
                    <a:pt x="1388" y="0"/>
                    <a:pt x="1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5"/>
            <p:cNvSpPr/>
            <p:nvPr/>
          </p:nvSpPr>
          <p:spPr>
            <a:xfrm>
              <a:off x="2589465" y="1330054"/>
              <a:ext cx="22070" cy="20887"/>
            </a:xfrm>
            <a:custGeom>
              <a:avLst/>
              <a:gdLst/>
              <a:ahLst/>
              <a:cxnLst/>
              <a:rect l="l" t="t" r="r" b="b"/>
              <a:pathLst>
                <a:path w="1101" h="1042" extrusionOk="0">
                  <a:moveTo>
                    <a:pt x="559" y="1"/>
                  </a:moveTo>
                  <a:cubicBezTo>
                    <a:pt x="539" y="1"/>
                    <a:pt x="520" y="2"/>
                    <a:pt x="500" y="4"/>
                  </a:cubicBezTo>
                  <a:cubicBezTo>
                    <a:pt x="200" y="38"/>
                    <a:pt x="0" y="305"/>
                    <a:pt x="33" y="571"/>
                  </a:cubicBezTo>
                  <a:cubicBezTo>
                    <a:pt x="64" y="850"/>
                    <a:pt x="296" y="1042"/>
                    <a:pt x="542" y="1042"/>
                  </a:cubicBezTo>
                  <a:cubicBezTo>
                    <a:pt x="562" y="1042"/>
                    <a:pt x="581" y="1041"/>
                    <a:pt x="600" y="1038"/>
                  </a:cubicBezTo>
                  <a:cubicBezTo>
                    <a:pt x="901" y="1005"/>
                    <a:pt x="1101" y="772"/>
                    <a:pt x="1067" y="471"/>
                  </a:cubicBezTo>
                  <a:cubicBezTo>
                    <a:pt x="1037" y="193"/>
                    <a:pt x="805" y="1"/>
                    <a:pt x="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5"/>
            <p:cNvSpPr/>
            <p:nvPr/>
          </p:nvSpPr>
          <p:spPr>
            <a:xfrm>
              <a:off x="2568718" y="1321194"/>
              <a:ext cx="42816" cy="14472"/>
            </a:xfrm>
            <a:custGeom>
              <a:avLst/>
              <a:gdLst/>
              <a:ahLst/>
              <a:cxnLst/>
              <a:rect l="l" t="t" r="r" b="b"/>
              <a:pathLst>
                <a:path w="2136" h="722" extrusionOk="0">
                  <a:moveTo>
                    <a:pt x="1181" y="1"/>
                  </a:moveTo>
                  <a:cubicBezTo>
                    <a:pt x="1110" y="1"/>
                    <a:pt x="1039" y="5"/>
                    <a:pt x="968" y="13"/>
                  </a:cubicBezTo>
                  <a:cubicBezTo>
                    <a:pt x="668" y="46"/>
                    <a:pt x="401" y="179"/>
                    <a:pt x="168" y="413"/>
                  </a:cubicBezTo>
                  <a:cubicBezTo>
                    <a:pt x="34" y="546"/>
                    <a:pt x="1" y="713"/>
                    <a:pt x="34" y="713"/>
                  </a:cubicBezTo>
                  <a:cubicBezTo>
                    <a:pt x="40" y="719"/>
                    <a:pt x="47" y="721"/>
                    <a:pt x="56" y="721"/>
                  </a:cubicBezTo>
                  <a:cubicBezTo>
                    <a:pt x="158" y="721"/>
                    <a:pt x="482" y="407"/>
                    <a:pt x="1002" y="346"/>
                  </a:cubicBezTo>
                  <a:cubicBezTo>
                    <a:pt x="1110" y="328"/>
                    <a:pt x="1214" y="321"/>
                    <a:pt x="1310" y="321"/>
                  </a:cubicBezTo>
                  <a:cubicBezTo>
                    <a:pt x="1679" y="321"/>
                    <a:pt x="1950" y="425"/>
                    <a:pt x="2059" y="425"/>
                  </a:cubicBezTo>
                  <a:cubicBezTo>
                    <a:pt x="2079" y="425"/>
                    <a:pt x="2094" y="422"/>
                    <a:pt x="2102" y="413"/>
                  </a:cubicBezTo>
                  <a:cubicBezTo>
                    <a:pt x="2136" y="313"/>
                    <a:pt x="2036" y="246"/>
                    <a:pt x="1836" y="146"/>
                  </a:cubicBezTo>
                  <a:cubicBezTo>
                    <a:pt x="1632" y="44"/>
                    <a:pt x="1408" y="1"/>
                    <a:pt x="11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5"/>
            <p:cNvSpPr/>
            <p:nvPr/>
          </p:nvSpPr>
          <p:spPr>
            <a:xfrm>
              <a:off x="2509886" y="1330795"/>
              <a:ext cx="30769" cy="98321"/>
            </a:xfrm>
            <a:custGeom>
              <a:avLst/>
              <a:gdLst/>
              <a:ahLst/>
              <a:cxnLst/>
              <a:rect l="l" t="t" r="r" b="b"/>
              <a:pathLst>
                <a:path w="1535" h="4905" extrusionOk="0">
                  <a:moveTo>
                    <a:pt x="1101" y="1"/>
                  </a:moveTo>
                  <a:cubicBezTo>
                    <a:pt x="734" y="968"/>
                    <a:pt x="501" y="1969"/>
                    <a:pt x="334" y="2969"/>
                  </a:cubicBezTo>
                  <a:lnTo>
                    <a:pt x="67" y="4137"/>
                  </a:lnTo>
                  <a:cubicBezTo>
                    <a:pt x="1" y="4337"/>
                    <a:pt x="1" y="4537"/>
                    <a:pt x="67" y="4737"/>
                  </a:cubicBezTo>
                  <a:cubicBezTo>
                    <a:pt x="134" y="4804"/>
                    <a:pt x="234" y="4871"/>
                    <a:pt x="367" y="4904"/>
                  </a:cubicBezTo>
                  <a:lnTo>
                    <a:pt x="601" y="4904"/>
                  </a:lnTo>
                  <a:cubicBezTo>
                    <a:pt x="935" y="4904"/>
                    <a:pt x="1235" y="4837"/>
                    <a:pt x="1535" y="4771"/>
                  </a:cubicBezTo>
                  <a:cubicBezTo>
                    <a:pt x="1359" y="4732"/>
                    <a:pt x="1172" y="4715"/>
                    <a:pt x="986" y="4715"/>
                  </a:cubicBezTo>
                  <a:cubicBezTo>
                    <a:pt x="855" y="4715"/>
                    <a:pt x="725" y="4724"/>
                    <a:pt x="601" y="4737"/>
                  </a:cubicBezTo>
                  <a:cubicBezTo>
                    <a:pt x="468" y="4737"/>
                    <a:pt x="301" y="4737"/>
                    <a:pt x="267" y="4637"/>
                  </a:cubicBezTo>
                  <a:cubicBezTo>
                    <a:pt x="234" y="4471"/>
                    <a:pt x="234" y="4337"/>
                    <a:pt x="301" y="4204"/>
                  </a:cubicBezTo>
                  <a:lnTo>
                    <a:pt x="568" y="3036"/>
                  </a:lnTo>
                  <a:cubicBezTo>
                    <a:pt x="801" y="2035"/>
                    <a:pt x="1001" y="1035"/>
                    <a:pt x="1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5"/>
            <p:cNvSpPr/>
            <p:nvPr/>
          </p:nvSpPr>
          <p:spPr>
            <a:xfrm>
              <a:off x="2558696" y="1270620"/>
              <a:ext cx="54182" cy="13891"/>
            </a:xfrm>
            <a:custGeom>
              <a:avLst/>
              <a:gdLst/>
              <a:ahLst/>
              <a:cxnLst/>
              <a:rect l="l" t="t" r="r" b="b"/>
              <a:pathLst>
                <a:path w="2703" h="693" extrusionOk="0">
                  <a:moveTo>
                    <a:pt x="1335" y="1"/>
                  </a:moveTo>
                  <a:cubicBezTo>
                    <a:pt x="968" y="34"/>
                    <a:pt x="634" y="101"/>
                    <a:pt x="334" y="267"/>
                  </a:cubicBezTo>
                  <a:cubicBezTo>
                    <a:pt x="101" y="401"/>
                    <a:pt x="1" y="568"/>
                    <a:pt x="34" y="634"/>
                  </a:cubicBezTo>
                  <a:cubicBezTo>
                    <a:pt x="66" y="677"/>
                    <a:pt x="143" y="692"/>
                    <a:pt x="254" y="692"/>
                  </a:cubicBezTo>
                  <a:cubicBezTo>
                    <a:pt x="490" y="692"/>
                    <a:pt x="882" y="624"/>
                    <a:pt x="1335" y="601"/>
                  </a:cubicBezTo>
                  <a:cubicBezTo>
                    <a:pt x="1452" y="595"/>
                    <a:pt x="1565" y="594"/>
                    <a:pt x="1672" y="594"/>
                  </a:cubicBezTo>
                  <a:cubicBezTo>
                    <a:pt x="1888" y="594"/>
                    <a:pt x="2081" y="601"/>
                    <a:pt x="2240" y="601"/>
                  </a:cubicBezTo>
                  <a:cubicBezTo>
                    <a:pt x="2477" y="601"/>
                    <a:pt x="2636" y="584"/>
                    <a:pt x="2669" y="501"/>
                  </a:cubicBezTo>
                  <a:cubicBezTo>
                    <a:pt x="2703" y="434"/>
                    <a:pt x="2569" y="301"/>
                    <a:pt x="2336" y="201"/>
                  </a:cubicBezTo>
                  <a:cubicBezTo>
                    <a:pt x="2002" y="67"/>
                    <a:pt x="1668" y="1"/>
                    <a:pt x="1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5"/>
            <p:cNvSpPr/>
            <p:nvPr/>
          </p:nvSpPr>
          <p:spPr>
            <a:xfrm>
              <a:off x="2455063" y="1302051"/>
              <a:ext cx="40812" cy="15956"/>
            </a:xfrm>
            <a:custGeom>
              <a:avLst/>
              <a:gdLst/>
              <a:ahLst/>
              <a:cxnLst/>
              <a:rect l="l" t="t" r="r" b="b"/>
              <a:pathLst>
                <a:path w="2036" h="796" extrusionOk="0">
                  <a:moveTo>
                    <a:pt x="1204" y="0"/>
                  </a:moveTo>
                  <a:cubicBezTo>
                    <a:pt x="838" y="0"/>
                    <a:pt x="467" y="134"/>
                    <a:pt x="200" y="401"/>
                  </a:cubicBezTo>
                  <a:cubicBezTo>
                    <a:pt x="67" y="567"/>
                    <a:pt x="0" y="701"/>
                    <a:pt x="100" y="768"/>
                  </a:cubicBezTo>
                  <a:cubicBezTo>
                    <a:pt x="120" y="787"/>
                    <a:pt x="149" y="795"/>
                    <a:pt x="187" y="795"/>
                  </a:cubicBezTo>
                  <a:cubicBezTo>
                    <a:pt x="346" y="795"/>
                    <a:pt x="658" y="655"/>
                    <a:pt x="1034" y="601"/>
                  </a:cubicBezTo>
                  <a:cubicBezTo>
                    <a:pt x="1501" y="501"/>
                    <a:pt x="1935" y="534"/>
                    <a:pt x="2002" y="401"/>
                  </a:cubicBezTo>
                  <a:cubicBezTo>
                    <a:pt x="2035" y="334"/>
                    <a:pt x="1935" y="200"/>
                    <a:pt x="1735" y="100"/>
                  </a:cubicBezTo>
                  <a:cubicBezTo>
                    <a:pt x="1568" y="34"/>
                    <a:pt x="1386" y="0"/>
                    <a:pt x="12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5"/>
            <p:cNvSpPr/>
            <p:nvPr/>
          </p:nvSpPr>
          <p:spPr>
            <a:xfrm>
              <a:off x="2618871" y="1175988"/>
              <a:ext cx="106339" cy="208207"/>
            </a:xfrm>
            <a:custGeom>
              <a:avLst/>
              <a:gdLst/>
              <a:ahLst/>
              <a:cxnLst/>
              <a:rect l="l" t="t" r="r" b="b"/>
              <a:pathLst>
                <a:path w="5305" h="10387" extrusionOk="0">
                  <a:moveTo>
                    <a:pt x="2348" y="1"/>
                  </a:moveTo>
                  <a:cubicBezTo>
                    <a:pt x="2131" y="1"/>
                    <a:pt x="1922" y="53"/>
                    <a:pt x="1735" y="185"/>
                  </a:cubicBezTo>
                  <a:cubicBezTo>
                    <a:pt x="1168" y="552"/>
                    <a:pt x="534" y="1853"/>
                    <a:pt x="134" y="2420"/>
                  </a:cubicBezTo>
                  <a:lnTo>
                    <a:pt x="1" y="2620"/>
                  </a:lnTo>
                  <a:lnTo>
                    <a:pt x="34" y="2620"/>
                  </a:lnTo>
                  <a:cubicBezTo>
                    <a:pt x="701" y="2987"/>
                    <a:pt x="1168" y="3587"/>
                    <a:pt x="1402" y="4321"/>
                  </a:cubicBezTo>
                  <a:lnTo>
                    <a:pt x="1435" y="4388"/>
                  </a:lnTo>
                  <a:cubicBezTo>
                    <a:pt x="1735" y="5422"/>
                    <a:pt x="1869" y="6489"/>
                    <a:pt x="2169" y="7524"/>
                  </a:cubicBezTo>
                  <a:cubicBezTo>
                    <a:pt x="2436" y="8558"/>
                    <a:pt x="3036" y="9492"/>
                    <a:pt x="3904" y="10159"/>
                  </a:cubicBezTo>
                  <a:cubicBezTo>
                    <a:pt x="4107" y="10288"/>
                    <a:pt x="4381" y="10387"/>
                    <a:pt x="4620" y="10387"/>
                  </a:cubicBezTo>
                  <a:cubicBezTo>
                    <a:pt x="4813" y="10387"/>
                    <a:pt x="4982" y="10323"/>
                    <a:pt x="5071" y="10159"/>
                  </a:cubicBezTo>
                  <a:cubicBezTo>
                    <a:pt x="5138" y="9992"/>
                    <a:pt x="5171" y="9825"/>
                    <a:pt x="5138" y="9658"/>
                  </a:cubicBezTo>
                  <a:cubicBezTo>
                    <a:pt x="4938" y="7090"/>
                    <a:pt x="5305" y="4755"/>
                    <a:pt x="4871" y="2086"/>
                  </a:cubicBezTo>
                  <a:cubicBezTo>
                    <a:pt x="4771" y="1386"/>
                    <a:pt x="4304" y="752"/>
                    <a:pt x="3670" y="418"/>
                  </a:cubicBezTo>
                  <a:cubicBezTo>
                    <a:pt x="3267" y="217"/>
                    <a:pt x="2790" y="1"/>
                    <a:pt x="2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5"/>
            <p:cNvSpPr/>
            <p:nvPr/>
          </p:nvSpPr>
          <p:spPr>
            <a:xfrm>
              <a:off x="2691754" y="1328811"/>
              <a:ext cx="59554" cy="78977"/>
            </a:xfrm>
            <a:custGeom>
              <a:avLst/>
              <a:gdLst/>
              <a:ahLst/>
              <a:cxnLst/>
              <a:rect l="l" t="t" r="r" b="b"/>
              <a:pathLst>
                <a:path w="2971" h="3940" extrusionOk="0">
                  <a:moveTo>
                    <a:pt x="1163" y="0"/>
                  </a:moveTo>
                  <a:cubicBezTo>
                    <a:pt x="570" y="0"/>
                    <a:pt x="32" y="251"/>
                    <a:pt x="1" y="266"/>
                  </a:cubicBezTo>
                  <a:cubicBezTo>
                    <a:pt x="1" y="266"/>
                    <a:pt x="401" y="3836"/>
                    <a:pt x="401" y="3902"/>
                  </a:cubicBezTo>
                  <a:cubicBezTo>
                    <a:pt x="408" y="3917"/>
                    <a:pt x="537" y="3939"/>
                    <a:pt x="732" y="3939"/>
                  </a:cubicBezTo>
                  <a:cubicBezTo>
                    <a:pt x="1431" y="3939"/>
                    <a:pt x="2971" y="3650"/>
                    <a:pt x="2736" y="1667"/>
                  </a:cubicBezTo>
                  <a:cubicBezTo>
                    <a:pt x="2577" y="321"/>
                    <a:pt x="1834" y="0"/>
                    <a:pt x="116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5"/>
            <p:cNvSpPr/>
            <p:nvPr/>
          </p:nvSpPr>
          <p:spPr>
            <a:xfrm>
              <a:off x="2712481" y="1344847"/>
              <a:ext cx="23433" cy="45141"/>
            </a:xfrm>
            <a:custGeom>
              <a:avLst/>
              <a:gdLst/>
              <a:ahLst/>
              <a:cxnLst/>
              <a:rect l="l" t="t" r="r" b="b"/>
              <a:pathLst>
                <a:path w="1169" h="2252" extrusionOk="0">
                  <a:moveTo>
                    <a:pt x="334" y="0"/>
                  </a:moveTo>
                  <a:cubicBezTo>
                    <a:pt x="234" y="0"/>
                    <a:pt x="168" y="34"/>
                    <a:pt x="101" y="100"/>
                  </a:cubicBezTo>
                  <a:cubicBezTo>
                    <a:pt x="34" y="134"/>
                    <a:pt x="34" y="200"/>
                    <a:pt x="1" y="267"/>
                  </a:cubicBezTo>
                  <a:cubicBezTo>
                    <a:pt x="1" y="367"/>
                    <a:pt x="67" y="400"/>
                    <a:pt x="67" y="400"/>
                  </a:cubicBezTo>
                  <a:cubicBezTo>
                    <a:pt x="67" y="400"/>
                    <a:pt x="34" y="334"/>
                    <a:pt x="67" y="267"/>
                  </a:cubicBezTo>
                  <a:cubicBezTo>
                    <a:pt x="95" y="185"/>
                    <a:pt x="168" y="125"/>
                    <a:pt x="248" y="125"/>
                  </a:cubicBezTo>
                  <a:cubicBezTo>
                    <a:pt x="266" y="125"/>
                    <a:pt x="283" y="128"/>
                    <a:pt x="301" y="134"/>
                  </a:cubicBezTo>
                  <a:cubicBezTo>
                    <a:pt x="468" y="167"/>
                    <a:pt x="601" y="267"/>
                    <a:pt x="668" y="434"/>
                  </a:cubicBezTo>
                  <a:cubicBezTo>
                    <a:pt x="801" y="601"/>
                    <a:pt x="868" y="801"/>
                    <a:pt x="868" y="1034"/>
                  </a:cubicBezTo>
                  <a:cubicBezTo>
                    <a:pt x="935" y="1435"/>
                    <a:pt x="801" y="1835"/>
                    <a:pt x="501" y="2068"/>
                  </a:cubicBezTo>
                  <a:cubicBezTo>
                    <a:pt x="443" y="2107"/>
                    <a:pt x="372" y="2124"/>
                    <a:pt x="304" y="2124"/>
                  </a:cubicBezTo>
                  <a:cubicBezTo>
                    <a:pt x="256" y="2124"/>
                    <a:pt x="209" y="2115"/>
                    <a:pt x="168" y="2102"/>
                  </a:cubicBezTo>
                  <a:cubicBezTo>
                    <a:pt x="101" y="2068"/>
                    <a:pt x="34" y="2068"/>
                    <a:pt x="34" y="2068"/>
                  </a:cubicBezTo>
                  <a:lnTo>
                    <a:pt x="34" y="2068"/>
                  </a:lnTo>
                  <a:cubicBezTo>
                    <a:pt x="34" y="2068"/>
                    <a:pt x="34" y="2102"/>
                    <a:pt x="134" y="2202"/>
                  </a:cubicBezTo>
                  <a:cubicBezTo>
                    <a:pt x="201" y="2235"/>
                    <a:pt x="276" y="2252"/>
                    <a:pt x="351" y="2252"/>
                  </a:cubicBezTo>
                  <a:cubicBezTo>
                    <a:pt x="426" y="2252"/>
                    <a:pt x="501" y="2235"/>
                    <a:pt x="568" y="2202"/>
                  </a:cubicBezTo>
                  <a:cubicBezTo>
                    <a:pt x="968" y="1935"/>
                    <a:pt x="1168" y="1468"/>
                    <a:pt x="1068" y="1034"/>
                  </a:cubicBezTo>
                  <a:cubicBezTo>
                    <a:pt x="1035" y="767"/>
                    <a:pt x="968" y="534"/>
                    <a:pt x="835" y="334"/>
                  </a:cubicBezTo>
                  <a:cubicBezTo>
                    <a:pt x="735" y="134"/>
                    <a:pt x="534" y="0"/>
                    <a:pt x="3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2366805" y="1136118"/>
              <a:ext cx="299573" cy="165552"/>
            </a:xfrm>
            <a:custGeom>
              <a:avLst/>
              <a:gdLst/>
              <a:ahLst/>
              <a:cxnLst/>
              <a:rect l="l" t="t" r="r" b="b"/>
              <a:pathLst>
                <a:path w="14945" h="8259" extrusionOk="0">
                  <a:moveTo>
                    <a:pt x="11255" y="0"/>
                  </a:moveTo>
                  <a:cubicBezTo>
                    <a:pt x="10062" y="0"/>
                    <a:pt x="8740" y="741"/>
                    <a:pt x="7706" y="1273"/>
                  </a:cubicBezTo>
                  <a:cubicBezTo>
                    <a:pt x="6938" y="1674"/>
                    <a:pt x="6238" y="2141"/>
                    <a:pt x="5404" y="2241"/>
                  </a:cubicBezTo>
                  <a:cubicBezTo>
                    <a:pt x="4837" y="2241"/>
                    <a:pt x="4270" y="2207"/>
                    <a:pt x="3736" y="2074"/>
                  </a:cubicBezTo>
                  <a:cubicBezTo>
                    <a:pt x="3413" y="1993"/>
                    <a:pt x="3078" y="1949"/>
                    <a:pt x="2737" y="1949"/>
                  </a:cubicBezTo>
                  <a:cubicBezTo>
                    <a:pt x="2516" y="1949"/>
                    <a:pt x="2292" y="1968"/>
                    <a:pt x="2068" y="2007"/>
                  </a:cubicBezTo>
                  <a:cubicBezTo>
                    <a:pt x="1501" y="2074"/>
                    <a:pt x="1034" y="2508"/>
                    <a:pt x="867" y="3041"/>
                  </a:cubicBezTo>
                  <a:cubicBezTo>
                    <a:pt x="759" y="3504"/>
                    <a:pt x="1005" y="3966"/>
                    <a:pt x="1407" y="4139"/>
                  </a:cubicBezTo>
                  <a:lnTo>
                    <a:pt x="1407" y="4139"/>
                  </a:lnTo>
                  <a:cubicBezTo>
                    <a:pt x="1357" y="4133"/>
                    <a:pt x="1307" y="4130"/>
                    <a:pt x="1258" y="4130"/>
                  </a:cubicBezTo>
                  <a:cubicBezTo>
                    <a:pt x="586" y="4130"/>
                    <a:pt x="0" y="4663"/>
                    <a:pt x="0" y="5376"/>
                  </a:cubicBezTo>
                  <a:cubicBezTo>
                    <a:pt x="0" y="6090"/>
                    <a:pt x="545" y="6615"/>
                    <a:pt x="1186" y="6636"/>
                  </a:cubicBezTo>
                  <a:lnTo>
                    <a:pt x="1186" y="6636"/>
                  </a:lnTo>
                  <a:cubicBezTo>
                    <a:pt x="999" y="6796"/>
                    <a:pt x="878" y="7069"/>
                    <a:pt x="934" y="7311"/>
                  </a:cubicBezTo>
                  <a:cubicBezTo>
                    <a:pt x="1101" y="7745"/>
                    <a:pt x="1468" y="8078"/>
                    <a:pt x="1935" y="8145"/>
                  </a:cubicBezTo>
                  <a:cubicBezTo>
                    <a:pt x="2230" y="8223"/>
                    <a:pt x="2529" y="8258"/>
                    <a:pt x="2828" y="8258"/>
                  </a:cubicBezTo>
                  <a:cubicBezTo>
                    <a:pt x="3680" y="8258"/>
                    <a:pt x="4530" y="7973"/>
                    <a:pt x="5271" y="7578"/>
                  </a:cubicBezTo>
                  <a:cubicBezTo>
                    <a:pt x="6305" y="7044"/>
                    <a:pt x="7239" y="6344"/>
                    <a:pt x="8239" y="5777"/>
                  </a:cubicBezTo>
                  <a:cubicBezTo>
                    <a:pt x="9179" y="5261"/>
                    <a:pt x="10669" y="4415"/>
                    <a:pt x="11785" y="4415"/>
                  </a:cubicBezTo>
                  <a:cubicBezTo>
                    <a:pt x="11897" y="4415"/>
                    <a:pt x="12005" y="4424"/>
                    <a:pt x="12109" y="4442"/>
                  </a:cubicBezTo>
                  <a:cubicBezTo>
                    <a:pt x="12833" y="4587"/>
                    <a:pt x="13456" y="5260"/>
                    <a:pt x="13870" y="5260"/>
                  </a:cubicBezTo>
                  <a:cubicBezTo>
                    <a:pt x="13933" y="5260"/>
                    <a:pt x="13991" y="5245"/>
                    <a:pt x="14043" y="5209"/>
                  </a:cubicBezTo>
                  <a:cubicBezTo>
                    <a:pt x="14444" y="4909"/>
                    <a:pt x="14677" y="4442"/>
                    <a:pt x="14677" y="3942"/>
                  </a:cubicBezTo>
                  <a:cubicBezTo>
                    <a:pt x="14677" y="3475"/>
                    <a:pt x="14577" y="2975"/>
                    <a:pt x="14410" y="2541"/>
                  </a:cubicBezTo>
                  <a:lnTo>
                    <a:pt x="14477" y="2541"/>
                  </a:lnTo>
                  <a:cubicBezTo>
                    <a:pt x="14944" y="1440"/>
                    <a:pt x="13009" y="239"/>
                    <a:pt x="11708" y="39"/>
                  </a:cubicBezTo>
                  <a:cubicBezTo>
                    <a:pt x="11560" y="12"/>
                    <a:pt x="11408" y="0"/>
                    <a:pt x="11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5"/>
            <p:cNvSpPr/>
            <p:nvPr/>
          </p:nvSpPr>
          <p:spPr>
            <a:xfrm>
              <a:off x="2422971" y="1321434"/>
              <a:ext cx="282173" cy="268242"/>
            </a:xfrm>
            <a:custGeom>
              <a:avLst/>
              <a:gdLst/>
              <a:ahLst/>
              <a:cxnLst/>
              <a:rect l="l" t="t" r="r" b="b"/>
              <a:pathLst>
                <a:path w="14077" h="13382" extrusionOk="0">
                  <a:moveTo>
                    <a:pt x="11875" y="1"/>
                  </a:moveTo>
                  <a:cubicBezTo>
                    <a:pt x="11875" y="701"/>
                    <a:pt x="12576" y="2736"/>
                    <a:pt x="12342" y="3403"/>
                  </a:cubicBezTo>
                  <a:cubicBezTo>
                    <a:pt x="12142" y="4070"/>
                    <a:pt x="11675" y="4637"/>
                    <a:pt x="11041" y="4938"/>
                  </a:cubicBezTo>
                  <a:cubicBezTo>
                    <a:pt x="10746" y="5056"/>
                    <a:pt x="10439" y="5097"/>
                    <a:pt x="10127" y="5097"/>
                  </a:cubicBezTo>
                  <a:cubicBezTo>
                    <a:pt x="9407" y="5097"/>
                    <a:pt x="8655" y="4877"/>
                    <a:pt x="7933" y="4877"/>
                  </a:cubicBezTo>
                  <a:cubicBezTo>
                    <a:pt x="7732" y="4877"/>
                    <a:pt x="7534" y="4894"/>
                    <a:pt x="7339" y="4938"/>
                  </a:cubicBezTo>
                  <a:cubicBezTo>
                    <a:pt x="6017" y="5228"/>
                    <a:pt x="5038" y="6577"/>
                    <a:pt x="3739" y="6577"/>
                  </a:cubicBezTo>
                  <a:cubicBezTo>
                    <a:pt x="3694" y="6577"/>
                    <a:pt x="3649" y="6575"/>
                    <a:pt x="3603" y="6572"/>
                  </a:cubicBezTo>
                  <a:cubicBezTo>
                    <a:pt x="3202" y="6539"/>
                    <a:pt x="2802" y="6405"/>
                    <a:pt x="2435" y="6238"/>
                  </a:cubicBezTo>
                  <a:cubicBezTo>
                    <a:pt x="2035" y="6038"/>
                    <a:pt x="1635" y="5972"/>
                    <a:pt x="1234" y="5938"/>
                  </a:cubicBezTo>
                  <a:cubicBezTo>
                    <a:pt x="801" y="5972"/>
                    <a:pt x="334" y="6205"/>
                    <a:pt x="267" y="6605"/>
                  </a:cubicBezTo>
                  <a:cubicBezTo>
                    <a:pt x="200" y="6972"/>
                    <a:pt x="0" y="7539"/>
                    <a:pt x="634" y="7806"/>
                  </a:cubicBezTo>
                  <a:cubicBezTo>
                    <a:pt x="267" y="8240"/>
                    <a:pt x="200" y="8840"/>
                    <a:pt x="400" y="9374"/>
                  </a:cubicBezTo>
                  <a:cubicBezTo>
                    <a:pt x="601" y="10041"/>
                    <a:pt x="1168" y="10542"/>
                    <a:pt x="1868" y="10675"/>
                  </a:cubicBezTo>
                  <a:cubicBezTo>
                    <a:pt x="1868" y="11576"/>
                    <a:pt x="2669" y="12576"/>
                    <a:pt x="3503" y="12910"/>
                  </a:cubicBezTo>
                  <a:cubicBezTo>
                    <a:pt x="4280" y="13233"/>
                    <a:pt x="5167" y="13381"/>
                    <a:pt x="6067" y="13381"/>
                  </a:cubicBezTo>
                  <a:cubicBezTo>
                    <a:pt x="7214" y="13381"/>
                    <a:pt x="8383" y="13140"/>
                    <a:pt x="9373" y="12710"/>
                  </a:cubicBezTo>
                  <a:cubicBezTo>
                    <a:pt x="11008" y="11976"/>
                    <a:pt x="12242" y="10441"/>
                    <a:pt x="13143" y="8907"/>
                  </a:cubicBezTo>
                  <a:cubicBezTo>
                    <a:pt x="13777" y="7740"/>
                    <a:pt x="14077" y="6405"/>
                    <a:pt x="14043" y="5038"/>
                  </a:cubicBezTo>
                  <a:cubicBezTo>
                    <a:pt x="13977" y="3703"/>
                    <a:pt x="13777" y="2369"/>
                    <a:pt x="13476" y="1068"/>
                  </a:cubicBezTo>
                  <a:lnTo>
                    <a:pt x="118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5"/>
            <p:cNvSpPr/>
            <p:nvPr/>
          </p:nvSpPr>
          <p:spPr>
            <a:xfrm>
              <a:off x="2527946" y="1495104"/>
              <a:ext cx="40130" cy="10223"/>
            </a:xfrm>
            <a:custGeom>
              <a:avLst/>
              <a:gdLst/>
              <a:ahLst/>
              <a:cxnLst/>
              <a:rect l="l" t="t" r="r" b="b"/>
              <a:pathLst>
                <a:path w="2002" h="510" extrusionOk="0">
                  <a:moveTo>
                    <a:pt x="1109" y="1"/>
                  </a:moveTo>
                  <a:cubicBezTo>
                    <a:pt x="1062" y="1"/>
                    <a:pt x="1015" y="4"/>
                    <a:pt x="968" y="10"/>
                  </a:cubicBezTo>
                  <a:cubicBezTo>
                    <a:pt x="701" y="10"/>
                    <a:pt x="434" y="110"/>
                    <a:pt x="234" y="276"/>
                  </a:cubicBezTo>
                  <a:cubicBezTo>
                    <a:pt x="67" y="376"/>
                    <a:pt x="0" y="477"/>
                    <a:pt x="0" y="510"/>
                  </a:cubicBezTo>
                  <a:cubicBezTo>
                    <a:pt x="0" y="510"/>
                    <a:pt x="100" y="443"/>
                    <a:pt x="267" y="343"/>
                  </a:cubicBezTo>
                  <a:cubicBezTo>
                    <a:pt x="501" y="210"/>
                    <a:pt x="734" y="143"/>
                    <a:pt x="968" y="110"/>
                  </a:cubicBezTo>
                  <a:cubicBezTo>
                    <a:pt x="1234" y="110"/>
                    <a:pt x="1468" y="143"/>
                    <a:pt x="1701" y="243"/>
                  </a:cubicBezTo>
                  <a:cubicBezTo>
                    <a:pt x="1865" y="298"/>
                    <a:pt x="1962" y="352"/>
                    <a:pt x="1992" y="352"/>
                  </a:cubicBezTo>
                  <a:cubicBezTo>
                    <a:pt x="1998" y="352"/>
                    <a:pt x="2002" y="349"/>
                    <a:pt x="2002" y="343"/>
                  </a:cubicBezTo>
                  <a:cubicBezTo>
                    <a:pt x="2002" y="343"/>
                    <a:pt x="1935" y="243"/>
                    <a:pt x="1735" y="143"/>
                  </a:cubicBezTo>
                  <a:cubicBezTo>
                    <a:pt x="1543" y="61"/>
                    <a:pt x="1328" y="1"/>
                    <a:pt x="110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2425015" y="1441143"/>
              <a:ext cx="210593" cy="150698"/>
            </a:xfrm>
            <a:custGeom>
              <a:avLst/>
              <a:gdLst/>
              <a:ahLst/>
              <a:cxnLst/>
              <a:rect l="l" t="t" r="r" b="b"/>
              <a:pathLst>
                <a:path w="10506" h="7518" extrusionOk="0">
                  <a:moveTo>
                    <a:pt x="995" y="0"/>
                  </a:moveTo>
                  <a:lnTo>
                    <a:pt x="995" y="0"/>
                  </a:lnTo>
                  <a:cubicBezTo>
                    <a:pt x="830" y="34"/>
                    <a:pt x="664" y="100"/>
                    <a:pt x="499" y="200"/>
                  </a:cubicBezTo>
                  <a:cubicBezTo>
                    <a:pt x="265" y="333"/>
                    <a:pt x="98" y="600"/>
                    <a:pt x="65" y="900"/>
                  </a:cubicBezTo>
                  <a:cubicBezTo>
                    <a:pt x="0" y="1255"/>
                    <a:pt x="155" y="1642"/>
                    <a:pt x="437" y="1878"/>
                  </a:cubicBezTo>
                  <a:lnTo>
                    <a:pt x="437" y="1878"/>
                  </a:lnTo>
                  <a:cubicBezTo>
                    <a:pt x="126" y="2371"/>
                    <a:pt x="37" y="2984"/>
                    <a:pt x="232" y="3502"/>
                  </a:cubicBezTo>
                  <a:cubicBezTo>
                    <a:pt x="265" y="3669"/>
                    <a:pt x="365" y="3802"/>
                    <a:pt x="465" y="3936"/>
                  </a:cubicBezTo>
                  <a:cubicBezTo>
                    <a:pt x="565" y="4069"/>
                    <a:pt x="665" y="4169"/>
                    <a:pt x="799" y="4303"/>
                  </a:cubicBezTo>
                  <a:cubicBezTo>
                    <a:pt x="1083" y="4524"/>
                    <a:pt x="1367" y="4655"/>
                    <a:pt x="1708" y="4725"/>
                  </a:cubicBezTo>
                  <a:lnTo>
                    <a:pt x="1708" y="4725"/>
                  </a:lnTo>
                  <a:cubicBezTo>
                    <a:pt x="1817" y="5403"/>
                    <a:pt x="2147" y="6015"/>
                    <a:pt x="2667" y="6438"/>
                  </a:cubicBezTo>
                  <a:cubicBezTo>
                    <a:pt x="3100" y="6804"/>
                    <a:pt x="3634" y="7071"/>
                    <a:pt x="4168" y="7238"/>
                  </a:cubicBezTo>
                  <a:cubicBezTo>
                    <a:pt x="4668" y="7405"/>
                    <a:pt x="5202" y="7505"/>
                    <a:pt x="5736" y="7505"/>
                  </a:cubicBezTo>
                  <a:cubicBezTo>
                    <a:pt x="5852" y="7513"/>
                    <a:pt x="5969" y="7517"/>
                    <a:pt x="6086" y="7517"/>
                  </a:cubicBezTo>
                  <a:cubicBezTo>
                    <a:pt x="6438" y="7517"/>
                    <a:pt x="6795" y="7480"/>
                    <a:pt x="7170" y="7405"/>
                  </a:cubicBezTo>
                  <a:cubicBezTo>
                    <a:pt x="7570" y="7338"/>
                    <a:pt x="7971" y="7238"/>
                    <a:pt x="8371" y="7105"/>
                  </a:cubicBezTo>
                  <a:cubicBezTo>
                    <a:pt x="8938" y="6938"/>
                    <a:pt x="9472" y="6671"/>
                    <a:pt x="10005" y="6371"/>
                  </a:cubicBezTo>
                  <a:cubicBezTo>
                    <a:pt x="10139" y="6304"/>
                    <a:pt x="10272" y="6204"/>
                    <a:pt x="10406" y="6104"/>
                  </a:cubicBezTo>
                  <a:lnTo>
                    <a:pt x="10506" y="6004"/>
                  </a:lnTo>
                  <a:cubicBezTo>
                    <a:pt x="10439" y="6004"/>
                    <a:pt x="10406" y="6037"/>
                    <a:pt x="10372" y="6071"/>
                  </a:cubicBezTo>
                  <a:cubicBezTo>
                    <a:pt x="10272" y="6137"/>
                    <a:pt x="10139" y="6237"/>
                    <a:pt x="9939" y="6337"/>
                  </a:cubicBezTo>
                  <a:cubicBezTo>
                    <a:pt x="9438" y="6638"/>
                    <a:pt x="8871" y="6871"/>
                    <a:pt x="8304" y="7038"/>
                  </a:cubicBezTo>
                  <a:cubicBezTo>
                    <a:pt x="7904" y="7171"/>
                    <a:pt x="7504" y="7271"/>
                    <a:pt x="7103" y="7338"/>
                  </a:cubicBezTo>
                  <a:cubicBezTo>
                    <a:pt x="6636" y="7405"/>
                    <a:pt x="6169" y="7405"/>
                    <a:pt x="5702" y="7405"/>
                  </a:cubicBezTo>
                  <a:cubicBezTo>
                    <a:pt x="5202" y="7372"/>
                    <a:pt x="4668" y="7271"/>
                    <a:pt x="4201" y="7138"/>
                  </a:cubicBezTo>
                  <a:cubicBezTo>
                    <a:pt x="3667" y="6971"/>
                    <a:pt x="3167" y="6704"/>
                    <a:pt x="2733" y="6337"/>
                  </a:cubicBezTo>
                  <a:cubicBezTo>
                    <a:pt x="2200" y="5937"/>
                    <a:pt x="1900" y="5337"/>
                    <a:pt x="1799" y="4670"/>
                  </a:cubicBezTo>
                  <a:lnTo>
                    <a:pt x="1799" y="4636"/>
                  </a:lnTo>
                  <a:lnTo>
                    <a:pt x="1766" y="4636"/>
                  </a:lnTo>
                  <a:cubicBezTo>
                    <a:pt x="1433" y="4570"/>
                    <a:pt x="1132" y="4403"/>
                    <a:pt x="865" y="4203"/>
                  </a:cubicBezTo>
                  <a:cubicBezTo>
                    <a:pt x="732" y="4103"/>
                    <a:pt x="632" y="4002"/>
                    <a:pt x="532" y="3869"/>
                  </a:cubicBezTo>
                  <a:cubicBezTo>
                    <a:pt x="432" y="3736"/>
                    <a:pt x="365" y="3602"/>
                    <a:pt x="298" y="3469"/>
                  </a:cubicBezTo>
                  <a:cubicBezTo>
                    <a:pt x="132" y="2935"/>
                    <a:pt x="198" y="2335"/>
                    <a:pt x="532" y="1868"/>
                  </a:cubicBezTo>
                  <a:lnTo>
                    <a:pt x="532" y="1834"/>
                  </a:lnTo>
                  <a:lnTo>
                    <a:pt x="499" y="1801"/>
                  </a:lnTo>
                  <a:cubicBezTo>
                    <a:pt x="232" y="1567"/>
                    <a:pt x="65" y="1234"/>
                    <a:pt x="132" y="867"/>
                  </a:cubicBezTo>
                  <a:cubicBezTo>
                    <a:pt x="165" y="600"/>
                    <a:pt x="298" y="367"/>
                    <a:pt x="532" y="200"/>
                  </a:cubicBezTo>
                  <a:cubicBezTo>
                    <a:pt x="664" y="100"/>
                    <a:pt x="830" y="34"/>
                    <a:pt x="9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2536486" y="1459043"/>
              <a:ext cx="30929" cy="24695"/>
            </a:xfrm>
            <a:custGeom>
              <a:avLst/>
              <a:gdLst/>
              <a:ahLst/>
              <a:cxnLst/>
              <a:rect l="l" t="t" r="r" b="b"/>
              <a:pathLst>
                <a:path w="1543" h="1232" extrusionOk="0">
                  <a:moveTo>
                    <a:pt x="1019" y="1"/>
                  </a:moveTo>
                  <a:cubicBezTo>
                    <a:pt x="862" y="1"/>
                    <a:pt x="707" y="60"/>
                    <a:pt x="575" y="174"/>
                  </a:cubicBezTo>
                  <a:lnTo>
                    <a:pt x="542" y="174"/>
                  </a:lnTo>
                  <a:cubicBezTo>
                    <a:pt x="0" y="483"/>
                    <a:pt x="635" y="1231"/>
                    <a:pt x="1105" y="1231"/>
                  </a:cubicBezTo>
                  <a:cubicBezTo>
                    <a:pt x="1243" y="1231"/>
                    <a:pt x="1366" y="1167"/>
                    <a:pt x="1442" y="1008"/>
                  </a:cubicBezTo>
                  <a:cubicBezTo>
                    <a:pt x="1509" y="875"/>
                    <a:pt x="1542" y="708"/>
                    <a:pt x="1542" y="574"/>
                  </a:cubicBezTo>
                  <a:cubicBezTo>
                    <a:pt x="1542" y="408"/>
                    <a:pt x="1476" y="241"/>
                    <a:pt x="1375" y="107"/>
                  </a:cubicBezTo>
                  <a:cubicBezTo>
                    <a:pt x="1260" y="35"/>
                    <a:pt x="1139" y="1"/>
                    <a:pt x="101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5"/>
            <p:cNvSpPr/>
            <p:nvPr/>
          </p:nvSpPr>
          <p:spPr>
            <a:xfrm>
              <a:off x="2540635" y="1456477"/>
              <a:ext cx="28785" cy="31611"/>
            </a:xfrm>
            <a:custGeom>
              <a:avLst/>
              <a:gdLst/>
              <a:ahLst/>
              <a:cxnLst/>
              <a:rect l="l" t="t" r="r" b="b"/>
              <a:pathLst>
                <a:path w="1436" h="1577" extrusionOk="0">
                  <a:moveTo>
                    <a:pt x="679" y="0"/>
                  </a:moveTo>
                  <a:cubicBezTo>
                    <a:pt x="610" y="0"/>
                    <a:pt x="539" y="12"/>
                    <a:pt x="468" y="35"/>
                  </a:cubicBezTo>
                  <a:cubicBezTo>
                    <a:pt x="168" y="135"/>
                    <a:pt x="1" y="235"/>
                    <a:pt x="1" y="269"/>
                  </a:cubicBezTo>
                  <a:cubicBezTo>
                    <a:pt x="7" y="275"/>
                    <a:pt x="19" y="278"/>
                    <a:pt x="35" y="278"/>
                  </a:cubicBezTo>
                  <a:cubicBezTo>
                    <a:pt x="103" y="278"/>
                    <a:pt x="258" y="229"/>
                    <a:pt x="501" y="202"/>
                  </a:cubicBezTo>
                  <a:cubicBezTo>
                    <a:pt x="546" y="193"/>
                    <a:pt x="588" y="189"/>
                    <a:pt x="630" y="189"/>
                  </a:cubicBezTo>
                  <a:cubicBezTo>
                    <a:pt x="742" y="189"/>
                    <a:pt x="846" y="220"/>
                    <a:pt x="968" y="269"/>
                  </a:cubicBezTo>
                  <a:cubicBezTo>
                    <a:pt x="1102" y="369"/>
                    <a:pt x="1202" y="536"/>
                    <a:pt x="1202" y="736"/>
                  </a:cubicBezTo>
                  <a:cubicBezTo>
                    <a:pt x="1168" y="902"/>
                    <a:pt x="1102" y="1103"/>
                    <a:pt x="968" y="1236"/>
                  </a:cubicBezTo>
                  <a:cubicBezTo>
                    <a:pt x="868" y="1336"/>
                    <a:pt x="701" y="1403"/>
                    <a:pt x="568" y="1436"/>
                  </a:cubicBezTo>
                  <a:cubicBezTo>
                    <a:pt x="301" y="1436"/>
                    <a:pt x="140" y="1331"/>
                    <a:pt x="107" y="1331"/>
                  </a:cubicBezTo>
                  <a:cubicBezTo>
                    <a:pt x="103" y="1331"/>
                    <a:pt x="101" y="1332"/>
                    <a:pt x="101" y="1336"/>
                  </a:cubicBezTo>
                  <a:cubicBezTo>
                    <a:pt x="68" y="1336"/>
                    <a:pt x="201" y="1536"/>
                    <a:pt x="535" y="1570"/>
                  </a:cubicBezTo>
                  <a:cubicBezTo>
                    <a:pt x="561" y="1574"/>
                    <a:pt x="587" y="1576"/>
                    <a:pt x="614" y="1576"/>
                  </a:cubicBezTo>
                  <a:cubicBezTo>
                    <a:pt x="787" y="1576"/>
                    <a:pt x="957" y="1485"/>
                    <a:pt x="1102" y="1369"/>
                  </a:cubicBezTo>
                  <a:cubicBezTo>
                    <a:pt x="1302" y="1203"/>
                    <a:pt x="1402" y="969"/>
                    <a:pt x="1402" y="736"/>
                  </a:cubicBezTo>
                  <a:cubicBezTo>
                    <a:pt x="1435" y="469"/>
                    <a:pt x="1269" y="202"/>
                    <a:pt x="1035" y="102"/>
                  </a:cubicBezTo>
                  <a:cubicBezTo>
                    <a:pt x="927" y="37"/>
                    <a:pt x="806" y="0"/>
                    <a:pt x="67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5"/>
            <p:cNvSpPr/>
            <p:nvPr/>
          </p:nvSpPr>
          <p:spPr>
            <a:xfrm>
              <a:off x="2406253" y="1168571"/>
              <a:ext cx="234707" cy="104374"/>
            </a:xfrm>
            <a:custGeom>
              <a:avLst/>
              <a:gdLst/>
              <a:ahLst/>
              <a:cxnLst/>
              <a:rect l="l" t="t" r="r" b="b"/>
              <a:pathLst>
                <a:path w="11709" h="5207" extrusionOk="0">
                  <a:moveTo>
                    <a:pt x="9355" y="1"/>
                  </a:moveTo>
                  <a:cubicBezTo>
                    <a:pt x="8985" y="1"/>
                    <a:pt x="8625" y="102"/>
                    <a:pt x="8306" y="288"/>
                  </a:cubicBezTo>
                  <a:cubicBezTo>
                    <a:pt x="7839" y="555"/>
                    <a:pt x="7439" y="922"/>
                    <a:pt x="7105" y="1322"/>
                  </a:cubicBezTo>
                  <a:cubicBezTo>
                    <a:pt x="6405" y="2189"/>
                    <a:pt x="5971" y="3357"/>
                    <a:pt x="5037" y="4191"/>
                  </a:cubicBezTo>
                  <a:cubicBezTo>
                    <a:pt x="4406" y="4729"/>
                    <a:pt x="3610" y="5021"/>
                    <a:pt x="2800" y="5021"/>
                  </a:cubicBezTo>
                  <a:cubicBezTo>
                    <a:pt x="2455" y="5021"/>
                    <a:pt x="2107" y="4968"/>
                    <a:pt x="1768" y="4858"/>
                  </a:cubicBezTo>
                  <a:cubicBezTo>
                    <a:pt x="1301" y="4691"/>
                    <a:pt x="867" y="4391"/>
                    <a:pt x="534" y="4024"/>
                  </a:cubicBezTo>
                  <a:cubicBezTo>
                    <a:pt x="234" y="3691"/>
                    <a:pt x="134" y="3257"/>
                    <a:pt x="234" y="2823"/>
                  </a:cubicBezTo>
                  <a:cubicBezTo>
                    <a:pt x="367" y="2490"/>
                    <a:pt x="667" y="2256"/>
                    <a:pt x="1034" y="2256"/>
                  </a:cubicBezTo>
                  <a:cubicBezTo>
                    <a:pt x="1301" y="2256"/>
                    <a:pt x="1535" y="2423"/>
                    <a:pt x="1601" y="2690"/>
                  </a:cubicBezTo>
                  <a:cubicBezTo>
                    <a:pt x="1635" y="2823"/>
                    <a:pt x="1635" y="3023"/>
                    <a:pt x="1535" y="3157"/>
                  </a:cubicBezTo>
                  <a:cubicBezTo>
                    <a:pt x="1468" y="3257"/>
                    <a:pt x="1435" y="3324"/>
                    <a:pt x="1435" y="3324"/>
                  </a:cubicBezTo>
                  <a:cubicBezTo>
                    <a:pt x="1501" y="3290"/>
                    <a:pt x="1535" y="3257"/>
                    <a:pt x="1568" y="3190"/>
                  </a:cubicBezTo>
                  <a:cubicBezTo>
                    <a:pt x="1701" y="3023"/>
                    <a:pt x="1735" y="2823"/>
                    <a:pt x="1701" y="2656"/>
                  </a:cubicBezTo>
                  <a:cubicBezTo>
                    <a:pt x="1635" y="2356"/>
                    <a:pt x="1368" y="2123"/>
                    <a:pt x="1068" y="2123"/>
                  </a:cubicBezTo>
                  <a:cubicBezTo>
                    <a:pt x="1043" y="2121"/>
                    <a:pt x="1019" y="2120"/>
                    <a:pt x="995" y="2120"/>
                  </a:cubicBezTo>
                  <a:cubicBezTo>
                    <a:pt x="593" y="2120"/>
                    <a:pt x="260" y="2379"/>
                    <a:pt x="134" y="2757"/>
                  </a:cubicBezTo>
                  <a:cubicBezTo>
                    <a:pt x="0" y="3224"/>
                    <a:pt x="100" y="3724"/>
                    <a:pt x="400" y="4124"/>
                  </a:cubicBezTo>
                  <a:cubicBezTo>
                    <a:pt x="767" y="4524"/>
                    <a:pt x="1201" y="4825"/>
                    <a:pt x="1735" y="4991"/>
                  </a:cubicBezTo>
                  <a:cubicBezTo>
                    <a:pt x="2124" y="5136"/>
                    <a:pt x="2532" y="5206"/>
                    <a:pt x="2938" y="5206"/>
                  </a:cubicBezTo>
                  <a:cubicBezTo>
                    <a:pt x="3751" y="5206"/>
                    <a:pt x="4559" y="4925"/>
                    <a:pt x="5204" y="4391"/>
                  </a:cubicBezTo>
                  <a:cubicBezTo>
                    <a:pt x="6171" y="3490"/>
                    <a:pt x="6605" y="2290"/>
                    <a:pt x="7272" y="1456"/>
                  </a:cubicBezTo>
                  <a:cubicBezTo>
                    <a:pt x="7572" y="1055"/>
                    <a:pt x="7973" y="688"/>
                    <a:pt x="8406" y="455"/>
                  </a:cubicBezTo>
                  <a:cubicBezTo>
                    <a:pt x="8727" y="251"/>
                    <a:pt x="9099" y="148"/>
                    <a:pt x="9478" y="148"/>
                  </a:cubicBezTo>
                  <a:cubicBezTo>
                    <a:pt x="9532" y="148"/>
                    <a:pt x="9586" y="150"/>
                    <a:pt x="9640" y="155"/>
                  </a:cubicBezTo>
                  <a:cubicBezTo>
                    <a:pt x="10308" y="221"/>
                    <a:pt x="10908" y="522"/>
                    <a:pt x="11308" y="1022"/>
                  </a:cubicBezTo>
                  <a:cubicBezTo>
                    <a:pt x="11475" y="1222"/>
                    <a:pt x="11575" y="1422"/>
                    <a:pt x="11709" y="1656"/>
                  </a:cubicBezTo>
                  <a:cubicBezTo>
                    <a:pt x="11642" y="1389"/>
                    <a:pt x="11508" y="1189"/>
                    <a:pt x="11375" y="989"/>
                  </a:cubicBezTo>
                  <a:cubicBezTo>
                    <a:pt x="10941" y="422"/>
                    <a:pt x="10341" y="88"/>
                    <a:pt x="9640" y="21"/>
                  </a:cubicBezTo>
                  <a:cubicBezTo>
                    <a:pt x="9545" y="8"/>
                    <a:pt x="9450" y="1"/>
                    <a:pt x="93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5"/>
            <p:cNvSpPr/>
            <p:nvPr/>
          </p:nvSpPr>
          <p:spPr>
            <a:xfrm>
              <a:off x="2647635" y="1195331"/>
              <a:ext cx="69556" cy="52578"/>
            </a:xfrm>
            <a:custGeom>
              <a:avLst/>
              <a:gdLst/>
              <a:ahLst/>
              <a:cxnLst/>
              <a:rect l="l" t="t" r="r" b="b"/>
              <a:pathLst>
                <a:path w="3470" h="2623" extrusionOk="0">
                  <a:moveTo>
                    <a:pt x="1274" y="0"/>
                  </a:moveTo>
                  <a:cubicBezTo>
                    <a:pt x="1075" y="0"/>
                    <a:pt x="871" y="28"/>
                    <a:pt x="667" y="87"/>
                  </a:cubicBezTo>
                  <a:cubicBezTo>
                    <a:pt x="400" y="121"/>
                    <a:pt x="167" y="254"/>
                    <a:pt x="0" y="421"/>
                  </a:cubicBezTo>
                  <a:cubicBezTo>
                    <a:pt x="4" y="424"/>
                    <a:pt x="10" y="426"/>
                    <a:pt x="18" y="426"/>
                  </a:cubicBezTo>
                  <a:cubicBezTo>
                    <a:pt x="86" y="426"/>
                    <a:pt x="313" y="310"/>
                    <a:pt x="701" y="221"/>
                  </a:cubicBezTo>
                  <a:cubicBezTo>
                    <a:pt x="847" y="191"/>
                    <a:pt x="992" y="177"/>
                    <a:pt x="1135" y="177"/>
                  </a:cubicBezTo>
                  <a:cubicBezTo>
                    <a:pt x="2138" y="177"/>
                    <a:pt x="3036" y="867"/>
                    <a:pt x="3269" y="1889"/>
                  </a:cubicBezTo>
                  <a:cubicBezTo>
                    <a:pt x="3369" y="2322"/>
                    <a:pt x="3336" y="2622"/>
                    <a:pt x="3369" y="2622"/>
                  </a:cubicBezTo>
                  <a:cubicBezTo>
                    <a:pt x="3469" y="2356"/>
                    <a:pt x="3469" y="2122"/>
                    <a:pt x="3403" y="1855"/>
                  </a:cubicBezTo>
                  <a:cubicBezTo>
                    <a:pt x="3235" y="763"/>
                    <a:pt x="2315" y="0"/>
                    <a:pt x="12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5"/>
            <p:cNvSpPr/>
            <p:nvPr/>
          </p:nvSpPr>
          <p:spPr>
            <a:xfrm>
              <a:off x="2477132" y="2323744"/>
              <a:ext cx="484107" cy="16738"/>
            </a:xfrm>
            <a:custGeom>
              <a:avLst/>
              <a:gdLst/>
              <a:ahLst/>
              <a:cxnLst/>
              <a:rect l="l" t="t" r="r" b="b"/>
              <a:pathLst>
                <a:path w="24151" h="835" extrusionOk="0">
                  <a:moveTo>
                    <a:pt x="7372" y="0"/>
                  </a:moveTo>
                  <a:cubicBezTo>
                    <a:pt x="5938" y="33"/>
                    <a:pt x="4637" y="33"/>
                    <a:pt x="3536" y="100"/>
                  </a:cubicBezTo>
                  <a:cubicBezTo>
                    <a:pt x="3002" y="134"/>
                    <a:pt x="2502" y="200"/>
                    <a:pt x="2068" y="234"/>
                  </a:cubicBezTo>
                  <a:cubicBezTo>
                    <a:pt x="1635" y="267"/>
                    <a:pt x="1268" y="300"/>
                    <a:pt x="934" y="334"/>
                  </a:cubicBezTo>
                  <a:lnTo>
                    <a:pt x="234" y="434"/>
                  </a:lnTo>
                  <a:cubicBezTo>
                    <a:pt x="167" y="434"/>
                    <a:pt x="100" y="467"/>
                    <a:pt x="0" y="500"/>
                  </a:cubicBezTo>
                  <a:lnTo>
                    <a:pt x="267" y="500"/>
                  </a:lnTo>
                  <a:lnTo>
                    <a:pt x="967" y="434"/>
                  </a:lnTo>
                  <a:cubicBezTo>
                    <a:pt x="1268" y="400"/>
                    <a:pt x="1635" y="367"/>
                    <a:pt x="2068" y="334"/>
                  </a:cubicBezTo>
                  <a:cubicBezTo>
                    <a:pt x="2502" y="334"/>
                    <a:pt x="3002" y="267"/>
                    <a:pt x="3536" y="267"/>
                  </a:cubicBezTo>
                  <a:cubicBezTo>
                    <a:pt x="4314" y="243"/>
                    <a:pt x="5193" y="220"/>
                    <a:pt x="6148" y="220"/>
                  </a:cubicBezTo>
                  <a:cubicBezTo>
                    <a:pt x="6543" y="220"/>
                    <a:pt x="6952" y="224"/>
                    <a:pt x="7372" y="234"/>
                  </a:cubicBezTo>
                  <a:cubicBezTo>
                    <a:pt x="8806" y="234"/>
                    <a:pt x="10407" y="300"/>
                    <a:pt x="12075" y="367"/>
                  </a:cubicBezTo>
                  <a:cubicBezTo>
                    <a:pt x="15411" y="534"/>
                    <a:pt x="18447" y="734"/>
                    <a:pt x="20615" y="801"/>
                  </a:cubicBezTo>
                  <a:cubicBezTo>
                    <a:pt x="21716" y="834"/>
                    <a:pt x="22616" y="834"/>
                    <a:pt x="23217" y="834"/>
                  </a:cubicBezTo>
                  <a:lnTo>
                    <a:pt x="24151" y="834"/>
                  </a:lnTo>
                  <a:cubicBezTo>
                    <a:pt x="24084" y="801"/>
                    <a:pt x="24017" y="767"/>
                    <a:pt x="23917" y="767"/>
                  </a:cubicBezTo>
                  <a:lnTo>
                    <a:pt x="23217" y="734"/>
                  </a:lnTo>
                  <a:cubicBezTo>
                    <a:pt x="22616" y="701"/>
                    <a:pt x="21716" y="667"/>
                    <a:pt x="20648" y="634"/>
                  </a:cubicBezTo>
                  <a:lnTo>
                    <a:pt x="12109" y="134"/>
                  </a:lnTo>
                  <a:cubicBezTo>
                    <a:pt x="10407" y="67"/>
                    <a:pt x="8840" y="0"/>
                    <a:pt x="737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5"/>
            <p:cNvSpPr/>
            <p:nvPr/>
          </p:nvSpPr>
          <p:spPr>
            <a:xfrm>
              <a:off x="2889679" y="1869064"/>
              <a:ext cx="60195" cy="424613"/>
            </a:xfrm>
            <a:custGeom>
              <a:avLst/>
              <a:gdLst/>
              <a:ahLst/>
              <a:cxnLst/>
              <a:rect l="l" t="t" r="r" b="b"/>
              <a:pathLst>
                <a:path w="3003" h="21183" extrusionOk="0">
                  <a:moveTo>
                    <a:pt x="0" y="0"/>
                  </a:moveTo>
                  <a:cubicBezTo>
                    <a:pt x="0" y="67"/>
                    <a:pt x="0" y="134"/>
                    <a:pt x="0" y="200"/>
                  </a:cubicBezTo>
                  <a:lnTo>
                    <a:pt x="0" y="834"/>
                  </a:lnTo>
                  <a:cubicBezTo>
                    <a:pt x="34" y="1368"/>
                    <a:pt x="67" y="2168"/>
                    <a:pt x="134" y="3136"/>
                  </a:cubicBezTo>
                  <a:cubicBezTo>
                    <a:pt x="234" y="5071"/>
                    <a:pt x="401" y="7739"/>
                    <a:pt x="734" y="10708"/>
                  </a:cubicBezTo>
                  <a:cubicBezTo>
                    <a:pt x="1001" y="13210"/>
                    <a:pt x="1468" y="15711"/>
                    <a:pt x="2135" y="18147"/>
                  </a:cubicBezTo>
                  <a:cubicBezTo>
                    <a:pt x="2402" y="19081"/>
                    <a:pt x="2602" y="19848"/>
                    <a:pt x="2736" y="20381"/>
                  </a:cubicBezTo>
                  <a:cubicBezTo>
                    <a:pt x="2836" y="20615"/>
                    <a:pt x="2869" y="20815"/>
                    <a:pt x="2936" y="20949"/>
                  </a:cubicBezTo>
                  <a:cubicBezTo>
                    <a:pt x="2936" y="21049"/>
                    <a:pt x="2969" y="21115"/>
                    <a:pt x="3003" y="21182"/>
                  </a:cubicBezTo>
                  <a:cubicBezTo>
                    <a:pt x="3003" y="21082"/>
                    <a:pt x="3003" y="21015"/>
                    <a:pt x="2969" y="20949"/>
                  </a:cubicBezTo>
                  <a:cubicBezTo>
                    <a:pt x="2936" y="20782"/>
                    <a:pt x="2902" y="20582"/>
                    <a:pt x="2836" y="20348"/>
                  </a:cubicBezTo>
                  <a:cubicBezTo>
                    <a:pt x="2702" y="19781"/>
                    <a:pt x="2502" y="19014"/>
                    <a:pt x="2302" y="18113"/>
                  </a:cubicBezTo>
                  <a:cubicBezTo>
                    <a:pt x="1668" y="15678"/>
                    <a:pt x="1235" y="13176"/>
                    <a:pt x="968" y="10675"/>
                  </a:cubicBezTo>
                  <a:cubicBezTo>
                    <a:pt x="634" y="7739"/>
                    <a:pt x="434" y="5071"/>
                    <a:pt x="267" y="3136"/>
                  </a:cubicBezTo>
                  <a:cubicBezTo>
                    <a:pt x="201" y="2168"/>
                    <a:pt x="134" y="1401"/>
                    <a:pt x="100" y="834"/>
                  </a:cubicBezTo>
                  <a:cubicBezTo>
                    <a:pt x="67" y="601"/>
                    <a:pt x="34" y="367"/>
                    <a:pt x="34" y="200"/>
                  </a:cubicBezTo>
                  <a:cubicBezTo>
                    <a:pt x="34" y="134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5"/>
            <p:cNvSpPr/>
            <p:nvPr/>
          </p:nvSpPr>
          <p:spPr>
            <a:xfrm>
              <a:off x="2690411" y="2424711"/>
              <a:ext cx="46164" cy="168518"/>
            </a:xfrm>
            <a:custGeom>
              <a:avLst/>
              <a:gdLst/>
              <a:ahLst/>
              <a:cxnLst/>
              <a:rect l="l" t="t" r="r" b="b"/>
              <a:pathLst>
                <a:path w="2303" h="8407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434"/>
                    <a:pt x="1" y="901"/>
                    <a:pt x="68" y="1368"/>
                  </a:cubicBezTo>
                  <a:cubicBezTo>
                    <a:pt x="101" y="2235"/>
                    <a:pt x="201" y="3402"/>
                    <a:pt x="301" y="4703"/>
                  </a:cubicBezTo>
                  <a:cubicBezTo>
                    <a:pt x="368" y="5371"/>
                    <a:pt x="401" y="5971"/>
                    <a:pt x="468" y="6538"/>
                  </a:cubicBezTo>
                  <a:cubicBezTo>
                    <a:pt x="468" y="7072"/>
                    <a:pt x="668" y="7572"/>
                    <a:pt x="1002" y="7972"/>
                  </a:cubicBezTo>
                  <a:cubicBezTo>
                    <a:pt x="1235" y="8239"/>
                    <a:pt x="1569" y="8406"/>
                    <a:pt x="1936" y="8406"/>
                  </a:cubicBezTo>
                  <a:cubicBezTo>
                    <a:pt x="2169" y="8373"/>
                    <a:pt x="2303" y="8273"/>
                    <a:pt x="2303" y="8273"/>
                  </a:cubicBezTo>
                  <a:lnTo>
                    <a:pt x="2303" y="8273"/>
                  </a:lnTo>
                  <a:cubicBezTo>
                    <a:pt x="2169" y="8306"/>
                    <a:pt x="2069" y="8339"/>
                    <a:pt x="1936" y="8339"/>
                  </a:cubicBezTo>
                  <a:cubicBezTo>
                    <a:pt x="1602" y="8306"/>
                    <a:pt x="1302" y="8139"/>
                    <a:pt x="1102" y="7872"/>
                  </a:cubicBezTo>
                  <a:cubicBezTo>
                    <a:pt x="835" y="7472"/>
                    <a:pt x="668" y="7005"/>
                    <a:pt x="668" y="6538"/>
                  </a:cubicBezTo>
                  <a:cubicBezTo>
                    <a:pt x="601" y="5938"/>
                    <a:pt x="568" y="5337"/>
                    <a:pt x="501" y="4703"/>
                  </a:cubicBezTo>
                  <a:cubicBezTo>
                    <a:pt x="401" y="3402"/>
                    <a:pt x="301" y="2202"/>
                    <a:pt x="201" y="1368"/>
                  </a:cubicBezTo>
                  <a:cubicBezTo>
                    <a:pt x="201" y="901"/>
                    <a:pt x="134" y="434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5"/>
            <p:cNvSpPr/>
            <p:nvPr/>
          </p:nvSpPr>
          <p:spPr>
            <a:xfrm>
              <a:off x="2862257" y="2425373"/>
              <a:ext cx="131074" cy="87396"/>
            </a:xfrm>
            <a:custGeom>
              <a:avLst/>
              <a:gdLst/>
              <a:ahLst/>
              <a:cxnLst/>
              <a:rect l="l" t="t" r="r" b="b"/>
              <a:pathLst>
                <a:path w="6539" h="4360" extrusionOk="0">
                  <a:moveTo>
                    <a:pt x="1" y="0"/>
                  </a:moveTo>
                  <a:cubicBezTo>
                    <a:pt x="1" y="134"/>
                    <a:pt x="1" y="234"/>
                    <a:pt x="67" y="367"/>
                  </a:cubicBezTo>
                  <a:cubicBezTo>
                    <a:pt x="134" y="668"/>
                    <a:pt x="201" y="968"/>
                    <a:pt x="334" y="1268"/>
                  </a:cubicBezTo>
                  <a:cubicBezTo>
                    <a:pt x="735" y="2269"/>
                    <a:pt x="1402" y="3136"/>
                    <a:pt x="2302" y="3736"/>
                  </a:cubicBezTo>
                  <a:cubicBezTo>
                    <a:pt x="2949" y="4152"/>
                    <a:pt x="3676" y="4360"/>
                    <a:pt x="4416" y="4360"/>
                  </a:cubicBezTo>
                  <a:cubicBezTo>
                    <a:pt x="4745" y="4360"/>
                    <a:pt x="5076" y="4319"/>
                    <a:pt x="5405" y="4237"/>
                  </a:cubicBezTo>
                  <a:cubicBezTo>
                    <a:pt x="5705" y="4137"/>
                    <a:pt x="6005" y="4003"/>
                    <a:pt x="6272" y="3803"/>
                  </a:cubicBezTo>
                  <a:cubicBezTo>
                    <a:pt x="6472" y="3670"/>
                    <a:pt x="6539" y="3570"/>
                    <a:pt x="6539" y="3570"/>
                  </a:cubicBezTo>
                  <a:lnTo>
                    <a:pt x="6539" y="3570"/>
                  </a:lnTo>
                  <a:cubicBezTo>
                    <a:pt x="6172" y="3803"/>
                    <a:pt x="5772" y="3970"/>
                    <a:pt x="5371" y="4103"/>
                  </a:cubicBezTo>
                  <a:cubicBezTo>
                    <a:pt x="5107" y="4154"/>
                    <a:pt x="4843" y="4179"/>
                    <a:pt x="4581" y="4179"/>
                  </a:cubicBezTo>
                  <a:cubicBezTo>
                    <a:pt x="3818" y="4179"/>
                    <a:pt x="3073" y="3967"/>
                    <a:pt x="2402" y="3570"/>
                  </a:cubicBezTo>
                  <a:cubicBezTo>
                    <a:pt x="1569" y="2969"/>
                    <a:pt x="901" y="2169"/>
                    <a:pt x="468" y="1201"/>
                  </a:cubicBezTo>
                  <a:cubicBezTo>
                    <a:pt x="168" y="4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5"/>
            <p:cNvSpPr/>
            <p:nvPr/>
          </p:nvSpPr>
          <p:spPr>
            <a:xfrm>
              <a:off x="2723846" y="2429402"/>
              <a:ext cx="25437" cy="23513"/>
            </a:xfrm>
            <a:custGeom>
              <a:avLst/>
              <a:gdLst/>
              <a:ahLst/>
              <a:cxnLst/>
              <a:rect l="l" t="t" r="r" b="b"/>
              <a:pathLst>
                <a:path w="1269" h="1173" extrusionOk="0">
                  <a:moveTo>
                    <a:pt x="722" y="0"/>
                  </a:moveTo>
                  <a:cubicBezTo>
                    <a:pt x="668" y="0"/>
                    <a:pt x="635" y="19"/>
                    <a:pt x="635" y="33"/>
                  </a:cubicBezTo>
                  <a:cubicBezTo>
                    <a:pt x="601" y="66"/>
                    <a:pt x="801" y="66"/>
                    <a:pt x="968" y="300"/>
                  </a:cubicBezTo>
                  <a:cubicBezTo>
                    <a:pt x="1068" y="400"/>
                    <a:pt x="1068" y="567"/>
                    <a:pt x="1035" y="700"/>
                  </a:cubicBezTo>
                  <a:cubicBezTo>
                    <a:pt x="963" y="880"/>
                    <a:pt x="804" y="973"/>
                    <a:pt x="641" y="973"/>
                  </a:cubicBezTo>
                  <a:cubicBezTo>
                    <a:pt x="502" y="973"/>
                    <a:pt x="360" y="905"/>
                    <a:pt x="268" y="767"/>
                  </a:cubicBezTo>
                  <a:cubicBezTo>
                    <a:pt x="201" y="633"/>
                    <a:pt x="201" y="500"/>
                    <a:pt x="268" y="366"/>
                  </a:cubicBezTo>
                  <a:cubicBezTo>
                    <a:pt x="368" y="133"/>
                    <a:pt x="568" y="100"/>
                    <a:pt x="568" y="66"/>
                  </a:cubicBezTo>
                  <a:cubicBezTo>
                    <a:pt x="568" y="55"/>
                    <a:pt x="542" y="44"/>
                    <a:pt x="500" y="44"/>
                  </a:cubicBezTo>
                  <a:cubicBezTo>
                    <a:pt x="416" y="44"/>
                    <a:pt x="268" y="89"/>
                    <a:pt x="134" y="266"/>
                  </a:cubicBezTo>
                  <a:cubicBezTo>
                    <a:pt x="34" y="433"/>
                    <a:pt x="1" y="667"/>
                    <a:pt x="101" y="833"/>
                  </a:cubicBezTo>
                  <a:cubicBezTo>
                    <a:pt x="191" y="1043"/>
                    <a:pt x="415" y="1172"/>
                    <a:pt x="629" y="1172"/>
                  </a:cubicBezTo>
                  <a:cubicBezTo>
                    <a:pt x="653" y="1172"/>
                    <a:pt x="677" y="1170"/>
                    <a:pt x="701" y="1167"/>
                  </a:cubicBezTo>
                  <a:cubicBezTo>
                    <a:pt x="968" y="1167"/>
                    <a:pt x="1168" y="967"/>
                    <a:pt x="1235" y="733"/>
                  </a:cubicBezTo>
                  <a:cubicBezTo>
                    <a:pt x="1268" y="533"/>
                    <a:pt x="1202" y="333"/>
                    <a:pt x="1068" y="200"/>
                  </a:cubicBezTo>
                  <a:cubicBezTo>
                    <a:pt x="930" y="41"/>
                    <a:pt x="803" y="0"/>
                    <a:pt x="7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5"/>
            <p:cNvSpPr/>
            <p:nvPr/>
          </p:nvSpPr>
          <p:spPr>
            <a:xfrm>
              <a:off x="2490502" y="2427377"/>
              <a:ext cx="69556" cy="114357"/>
            </a:xfrm>
            <a:custGeom>
              <a:avLst/>
              <a:gdLst/>
              <a:ahLst/>
              <a:cxnLst/>
              <a:rect l="l" t="t" r="r" b="b"/>
              <a:pathLst>
                <a:path w="3470" h="5705" extrusionOk="0">
                  <a:moveTo>
                    <a:pt x="3102" y="0"/>
                  </a:moveTo>
                  <a:cubicBezTo>
                    <a:pt x="3036" y="0"/>
                    <a:pt x="3169" y="367"/>
                    <a:pt x="3169" y="1035"/>
                  </a:cubicBezTo>
                  <a:cubicBezTo>
                    <a:pt x="3236" y="2736"/>
                    <a:pt x="2369" y="4337"/>
                    <a:pt x="934" y="5204"/>
                  </a:cubicBezTo>
                  <a:cubicBezTo>
                    <a:pt x="400" y="5538"/>
                    <a:pt x="0" y="5671"/>
                    <a:pt x="0" y="5705"/>
                  </a:cubicBezTo>
                  <a:cubicBezTo>
                    <a:pt x="367" y="5671"/>
                    <a:pt x="701" y="5538"/>
                    <a:pt x="1001" y="5338"/>
                  </a:cubicBezTo>
                  <a:cubicBezTo>
                    <a:pt x="2569" y="4504"/>
                    <a:pt x="3469" y="2802"/>
                    <a:pt x="3336" y="1035"/>
                  </a:cubicBezTo>
                  <a:cubicBezTo>
                    <a:pt x="3336" y="668"/>
                    <a:pt x="3236" y="301"/>
                    <a:pt x="3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5"/>
            <p:cNvSpPr/>
            <p:nvPr/>
          </p:nvSpPr>
          <p:spPr>
            <a:xfrm>
              <a:off x="2334693" y="1509998"/>
              <a:ext cx="67572" cy="43478"/>
            </a:xfrm>
            <a:custGeom>
              <a:avLst/>
              <a:gdLst/>
              <a:ahLst/>
              <a:cxnLst/>
              <a:rect l="l" t="t" r="r" b="b"/>
              <a:pathLst>
                <a:path w="3371" h="2169" extrusionOk="0">
                  <a:moveTo>
                    <a:pt x="1" y="0"/>
                  </a:moveTo>
                  <a:cubicBezTo>
                    <a:pt x="468" y="434"/>
                    <a:pt x="1035" y="834"/>
                    <a:pt x="1602" y="1168"/>
                  </a:cubicBezTo>
                  <a:cubicBezTo>
                    <a:pt x="2169" y="1568"/>
                    <a:pt x="2736" y="1902"/>
                    <a:pt x="3370" y="2169"/>
                  </a:cubicBezTo>
                  <a:cubicBezTo>
                    <a:pt x="2303" y="1301"/>
                    <a:pt x="1168" y="6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5"/>
            <p:cNvSpPr/>
            <p:nvPr/>
          </p:nvSpPr>
          <p:spPr>
            <a:xfrm>
              <a:off x="2330684" y="1471211"/>
              <a:ext cx="74247" cy="12969"/>
            </a:xfrm>
            <a:custGeom>
              <a:avLst/>
              <a:gdLst/>
              <a:ahLst/>
              <a:cxnLst/>
              <a:rect l="l" t="t" r="r" b="b"/>
              <a:pathLst>
                <a:path w="3704" h="647" extrusionOk="0">
                  <a:moveTo>
                    <a:pt x="3703" y="1"/>
                  </a:moveTo>
                  <a:cubicBezTo>
                    <a:pt x="3070" y="34"/>
                    <a:pt x="2469" y="134"/>
                    <a:pt x="1835" y="268"/>
                  </a:cubicBezTo>
                  <a:cubicBezTo>
                    <a:pt x="1202" y="334"/>
                    <a:pt x="601" y="468"/>
                    <a:pt x="1" y="634"/>
                  </a:cubicBezTo>
                  <a:cubicBezTo>
                    <a:pt x="143" y="642"/>
                    <a:pt x="286" y="646"/>
                    <a:pt x="428" y="646"/>
                  </a:cubicBezTo>
                  <a:cubicBezTo>
                    <a:pt x="918" y="646"/>
                    <a:pt x="1403" y="597"/>
                    <a:pt x="1869" y="468"/>
                  </a:cubicBezTo>
                  <a:cubicBezTo>
                    <a:pt x="2503" y="401"/>
                    <a:pt x="3136" y="234"/>
                    <a:pt x="3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5"/>
            <p:cNvSpPr/>
            <p:nvPr/>
          </p:nvSpPr>
          <p:spPr>
            <a:xfrm>
              <a:off x="2330684" y="1412338"/>
              <a:ext cx="50173" cy="50213"/>
            </a:xfrm>
            <a:custGeom>
              <a:avLst/>
              <a:gdLst/>
              <a:ahLst/>
              <a:cxnLst/>
              <a:rect l="l" t="t" r="r" b="b"/>
              <a:pathLst>
                <a:path w="2503" h="2505" extrusionOk="0">
                  <a:moveTo>
                    <a:pt x="2494" y="1"/>
                  </a:moveTo>
                  <a:cubicBezTo>
                    <a:pt x="2393" y="1"/>
                    <a:pt x="1780" y="459"/>
                    <a:pt x="1135" y="1136"/>
                  </a:cubicBezTo>
                  <a:cubicBezTo>
                    <a:pt x="668" y="1537"/>
                    <a:pt x="301" y="2004"/>
                    <a:pt x="1" y="2504"/>
                  </a:cubicBezTo>
                  <a:cubicBezTo>
                    <a:pt x="468" y="2170"/>
                    <a:pt x="901" y="1737"/>
                    <a:pt x="1268" y="1303"/>
                  </a:cubicBezTo>
                  <a:cubicBezTo>
                    <a:pt x="1702" y="903"/>
                    <a:pt x="2102" y="469"/>
                    <a:pt x="2503" y="2"/>
                  </a:cubicBezTo>
                  <a:cubicBezTo>
                    <a:pt x="2500" y="1"/>
                    <a:pt x="2497" y="1"/>
                    <a:pt x="24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5"/>
            <p:cNvSpPr/>
            <p:nvPr/>
          </p:nvSpPr>
          <p:spPr>
            <a:xfrm>
              <a:off x="1791052" y="1470549"/>
              <a:ext cx="271530" cy="545304"/>
            </a:xfrm>
            <a:custGeom>
              <a:avLst/>
              <a:gdLst/>
              <a:ahLst/>
              <a:cxnLst/>
              <a:rect l="l" t="t" r="r" b="b"/>
              <a:pathLst>
                <a:path w="13546" h="27204" extrusionOk="0">
                  <a:moveTo>
                    <a:pt x="12145" y="0"/>
                  </a:moveTo>
                  <a:lnTo>
                    <a:pt x="7375" y="2102"/>
                  </a:lnTo>
                  <a:cubicBezTo>
                    <a:pt x="7942" y="3036"/>
                    <a:pt x="8342" y="4070"/>
                    <a:pt x="8575" y="5171"/>
                  </a:cubicBezTo>
                  <a:cubicBezTo>
                    <a:pt x="8742" y="6271"/>
                    <a:pt x="8475" y="7506"/>
                    <a:pt x="7641" y="8206"/>
                  </a:cubicBezTo>
                  <a:cubicBezTo>
                    <a:pt x="6941" y="8807"/>
                    <a:pt x="5974" y="9007"/>
                    <a:pt x="5240" y="9540"/>
                  </a:cubicBezTo>
                  <a:cubicBezTo>
                    <a:pt x="4139" y="10341"/>
                    <a:pt x="3739" y="11742"/>
                    <a:pt x="3605" y="13110"/>
                  </a:cubicBezTo>
                  <a:cubicBezTo>
                    <a:pt x="3472" y="14444"/>
                    <a:pt x="3505" y="15812"/>
                    <a:pt x="3071" y="17079"/>
                  </a:cubicBezTo>
                  <a:cubicBezTo>
                    <a:pt x="2504" y="18747"/>
                    <a:pt x="1137" y="20048"/>
                    <a:pt x="736" y="21716"/>
                  </a:cubicBezTo>
                  <a:cubicBezTo>
                    <a:pt x="0" y="24688"/>
                    <a:pt x="2353" y="27203"/>
                    <a:pt x="5033" y="27203"/>
                  </a:cubicBezTo>
                  <a:cubicBezTo>
                    <a:pt x="5752" y="27203"/>
                    <a:pt x="6495" y="27022"/>
                    <a:pt x="7208" y="26619"/>
                  </a:cubicBezTo>
                  <a:cubicBezTo>
                    <a:pt x="9343" y="25385"/>
                    <a:pt x="10076" y="22717"/>
                    <a:pt x="10610" y="20315"/>
                  </a:cubicBezTo>
                  <a:cubicBezTo>
                    <a:pt x="12078" y="13643"/>
                    <a:pt x="13546" y="6672"/>
                    <a:pt x="12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5"/>
            <p:cNvSpPr/>
            <p:nvPr/>
          </p:nvSpPr>
          <p:spPr>
            <a:xfrm>
              <a:off x="2165533" y="1476563"/>
              <a:ext cx="158496" cy="251505"/>
            </a:xfrm>
            <a:custGeom>
              <a:avLst/>
              <a:gdLst/>
              <a:ahLst/>
              <a:cxnLst/>
              <a:rect l="l" t="t" r="r" b="b"/>
              <a:pathLst>
                <a:path w="7907" h="12547" extrusionOk="0">
                  <a:moveTo>
                    <a:pt x="3703" y="1"/>
                  </a:moveTo>
                  <a:lnTo>
                    <a:pt x="1" y="3937"/>
                  </a:lnTo>
                  <a:lnTo>
                    <a:pt x="734" y="11409"/>
                  </a:lnTo>
                  <a:lnTo>
                    <a:pt x="1035" y="11609"/>
                  </a:lnTo>
                  <a:cubicBezTo>
                    <a:pt x="1932" y="12228"/>
                    <a:pt x="2993" y="12547"/>
                    <a:pt x="4061" y="12547"/>
                  </a:cubicBezTo>
                  <a:cubicBezTo>
                    <a:pt x="4661" y="12547"/>
                    <a:pt x="5262" y="12447"/>
                    <a:pt x="5838" y="12243"/>
                  </a:cubicBezTo>
                  <a:cubicBezTo>
                    <a:pt x="6238" y="12109"/>
                    <a:pt x="6639" y="11876"/>
                    <a:pt x="6972" y="11542"/>
                  </a:cubicBezTo>
                  <a:cubicBezTo>
                    <a:pt x="7773" y="10608"/>
                    <a:pt x="7906" y="9274"/>
                    <a:pt x="7272" y="8206"/>
                  </a:cubicBezTo>
                  <a:cubicBezTo>
                    <a:pt x="6906" y="7573"/>
                    <a:pt x="6238" y="7072"/>
                    <a:pt x="5972" y="6338"/>
                  </a:cubicBezTo>
                  <a:cubicBezTo>
                    <a:pt x="5705" y="5638"/>
                    <a:pt x="5972" y="4704"/>
                    <a:pt x="6005" y="3870"/>
                  </a:cubicBezTo>
                  <a:cubicBezTo>
                    <a:pt x="6038" y="2269"/>
                    <a:pt x="5138" y="768"/>
                    <a:pt x="3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5"/>
            <p:cNvSpPr/>
            <p:nvPr/>
          </p:nvSpPr>
          <p:spPr>
            <a:xfrm>
              <a:off x="1962277" y="1205815"/>
              <a:ext cx="353714" cy="423290"/>
            </a:xfrm>
            <a:custGeom>
              <a:avLst/>
              <a:gdLst/>
              <a:ahLst/>
              <a:cxnLst/>
              <a:rect l="l" t="t" r="r" b="b"/>
              <a:pathLst>
                <a:path w="17646" h="21117" extrusionOk="0">
                  <a:moveTo>
                    <a:pt x="12655" y="0"/>
                  </a:moveTo>
                  <a:cubicBezTo>
                    <a:pt x="10846" y="0"/>
                    <a:pt x="9037" y="1160"/>
                    <a:pt x="7605" y="2366"/>
                  </a:cubicBezTo>
                  <a:cubicBezTo>
                    <a:pt x="7099" y="1914"/>
                    <a:pt x="6427" y="1648"/>
                    <a:pt x="5651" y="1648"/>
                  </a:cubicBezTo>
                  <a:cubicBezTo>
                    <a:pt x="4995" y="1648"/>
                    <a:pt x="4266" y="1838"/>
                    <a:pt x="3503" y="2266"/>
                  </a:cubicBezTo>
                  <a:cubicBezTo>
                    <a:pt x="2402" y="2900"/>
                    <a:pt x="400" y="4001"/>
                    <a:pt x="0" y="5202"/>
                  </a:cubicBezTo>
                  <a:lnTo>
                    <a:pt x="1735" y="9305"/>
                  </a:lnTo>
                  <a:cubicBezTo>
                    <a:pt x="1868" y="11806"/>
                    <a:pt x="2235" y="14341"/>
                    <a:pt x="3402" y="16543"/>
                  </a:cubicBezTo>
                  <a:cubicBezTo>
                    <a:pt x="4570" y="18778"/>
                    <a:pt x="6638" y="20613"/>
                    <a:pt x="9107" y="21046"/>
                  </a:cubicBezTo>
                  <a:cubicBezTo>
                    <a:pt x="9398" y="21094"/>
                    <a:pt x="9694" y="21117"/>
                    <a:pt x="9991" y="21117"/>
                  </a:cubicBezTo>
                  <a:cubicBezTo>
                    <a:pt x="12202" y="21117"/>
                    <a:pt x="14442" y="19832"/>
                    <a:pt x="15178" y="17744"/>
                  </a:cubicBezTo>
                  <a:cubicBezTo>
                    <a:pt x="15378" y="17110"/>
                    <a:pt x="15444" y="16410"/>
                    <a:pt x="15811" y="15843"/>
                  </a:cubicBezTo>
                  <a:cubicBezTo>
                    <a:pt x="16212" y="15142"/>
                    <a:pt x="16979" y="14708"/>
                    <a:pt x="17312" y="13874"/>
                  </a:cubicBezTo>
                  <a:cubicBezTo>
                    <a:pt x="17646" y="13074"/>
                    <a:pt x="17346" y="12107"/>
                    <a:pt x="16979" y="11306"/>
                  </a:cubicBezTo>
                  <a:cubicBezTo>
                    <a:pt x="16612" y="10505"/>
                    <a:pt x="16145" y="9705"/>
                    <a:pt x="16112" y="8804"/>
                  </a:cubicBezTo>
                  <a:cubicBezTo>
                    <a:pt x="16045" y="7503"/>
                    <a:pt x="16945" y="6336"/>
                    <a:pt x="17179" y="5068"/>
                  </a:cubicBezTo>
                  <a:cubicBezTo>
                    <a:pt x="17579" y="2867"/>
                    <a:pt x="15811" y="698"/>
                    <a:pt x="13676" y="131"/>
                  </a:cubicBezTo>
                  <a:cubicBezTo>
                    <a:pt x="13338" y="41"/>
                    <a:pt x="12996" y="0"/>
                    <a:pt x="126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5"/>
            <p:cNvSpPr/>
            <p:nvPr/>
          </p:nvSpPr>
          <p:spPr>
            <a:xfrm>
              <a:off x="1999039" y="1292950"/>
              <a:ext cx="254772" cy="521070"/>
            </a:xfrm>
            <a:custGeom>
              <a:avLst/>
              <a:gdLst/>
              <a:ahLst/>
              <a:cxnLst/>
              <a:rect l="l" t="t" r="r" b="b"/>
              <a:pathLst>
                <a:path w="12710" h="25995" extrusionOk="0">
                  <a:moveTo>
                    <a:pt x="7967" y="1"/>
                  </a:moveTo>
                  <a:cubicBezTo>
                    <a:pt x="7749" y="1"/>
                    <a:pt x="7528" y="18"/>
                    <a:pt x="7306" y="54"/>
                  </a:cubicBezTo>
                  <a:lnTo>
                    <a:pt x="1" y="2556"/>
                  </a:lnTo>
                  <a:lnTo>
                    <a:pt x="501" y="22303"/>
                  </a:lnTo>
                  <a:cubicBezTo>
                    <a:pt x="657" y="24398"/>
                    <a:pt x="2513" y="25994"/>
                    <a:pt x="4723" y="25994"/>
                  </a:cubicBezTo>
                  <a:cubicBezTo>
                    <a:pt x="4871" y="25994"/>
                    <a:pt x="5020" y="25987"/>
                    <a:pt x="5171" y="25973"/>
                  </a:cubicBezTo>
                  <a:cubicBezTo>
                    <a:pt x="7606" y="25772"/>
                    <a:pt x="9474" y="23771"/>
                    <a:pt x="9341" y="21469"/>
                  </a:cubicBezTo>
                  <a:cubicBezTo>
                    <a:pt x="9207" y="19068"/>
                    <a:pt x="9074" y="16566"/>
                    <a:pt x="9074" y="16566"/>
                  </a:cubicBezTo>
                  <a:cubicBezTo>
                    <a:pt x="9074" y="16566"/>
                    <a:pt x="12143" y="15832"/>
                    <a:pt x="12510" y="11762"/>
                  </a:cubicBezTo>
                  <a:cubicBezTo>
                    <a:pt x="12710" y="9694"/>
                    <a:pt x="12376" y="6258"/>
                    <a:pt x="12009" y="3523"/>
                  </a:cubicBezTo>
                  <a:cubicBezTo>
                    <a:pt x="11738" y="1477"/>
                    <a:pt x="9975" y="1"/>
                    <a:pt x="796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5"/>
            <p:cNvSpPr/>
            <p:nvPr/>
          </p:nvSpPr>
          <p:spPr>
            <a:xfrm>
              <a:off x="2210995" y="1412960"/>
              <a:ext cx="21428" cy="19584"/>
            </a:xfrm>
            <a:custGeom>
              <a:avLst/>
              <a:gdLst/>
              <a:ahLst/>
              <a:cxnLst/>
              <a:rect l="l" t="t" r="r" b="b"/>
              <a:pathLst>
                <a:path w="1069" h="977" extrusionOk="0">
                  <a:moveTo>
                    <a:pt x="561" y="0"/>
                  </a:moveTo>
                  <a:cubicBezTo>
                    <a:pt x="541" y="0"/>
                    <a:pt x="521" y="2"/>
                    <a:pt x="501" y="5"/>
                  </a:cubicBezTo>
                  <a:cubicBezTo>
                    <a:pt x="201" y="38"/>
                    <a:pt x="1" y="271"/>
                    <a:pt x="34" y="572"/>
                  </a:cubicBezTo>
                  <a:cubicBezTo>
                    <a:pt x="65" y="816"/>
                    <a:pt x="263" y="976"/>
                    <a:pt x="526" y="976"/>
                  </a:cubicBezTo>
                  <a:cubicBezTo>
                    <a:pt x="551" y="976"/>
                    <a:pt x="576" y="975"/>
                    <a:pt x="601" y="972"/>
                  </a:cubicBezTo>
                  <a:cubicBezTo>
                    <a:pt x="868" y="939"/>
                    <a:pt x="1068" y="672"/>
                    <a:pt x="1035" y="405"/>
                  </a:cubicBezTo>
                  <a:cubicBezTo>
                    <a:pt x="1004" y="161"/>
                    <a:pt x="779" y="0"/>
                    <a:pt x="5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5"/>
            <p:cNvSpPr/>
            <p:nvPr/>
          </p:nvSpPr>
          <p:spPr>
            <a:xfrm>
              <a:off x="2189607" y="1400833"/>
              <a:ext cx="42816" cy="12428"/>
            </a:xfrm>
            <a:custGeom>
              <a:avLst/>
              <a:gdLst/>
              <a:ahLst/>
              <a:cxnLst/>
              <a:rect l="l" t="t" r="r" b="b"/>
              <a:pathLst>
                <a:path w="2136" h="620" extrusionOk="0">
                  <a:moveTo>
                    <a:pt x="1215" y="1"/>
                  </a:moveTo>
                  <a:cubicBezTo>
                    <a:pt x="1167" y="1"/>
                    <a:pt x="1118" y="4"/>
                    <a:pt x="1068" y="9"/>
                  </a:cubicBezTo>
                  <a:cubicBezTo>
                    <a:pt x="768" y="9"/>
                    <a:pt x="467" y="109"/>
                    <a:pt x="267" y="309"/>
                  </a:cubicBezTo>
                  <a:cubicBezTo>
                    <a:pt x="101" y="443"/>
                    <a:pt x="0" y="543"/>
                    <a:pt x="67" y="610"/>
                  </a:cubicBezTo>
                  <a:cubicBezTo>
                    <a:pt x="74" y="616"/>
                    <a:pt x="83" y="619"/>
                    <a:pt x="96" y="619"/>
                  </a:cubicBezTo>
                  <a:cubicBezTo>
                    <a:pt x="209" y="619"/>
                    <a:pt x="557" y="373"/>
                    <a:pt x="1068" y="343"/>
                  </a:cubicBezTo>
                  <a:cubicBezTo>
                    <a:pt x="1132" y="335"/>
                    <a:pt x="1194" y="332"/>
                    <a:pt x="1253" y="332"/>
                  </a:cubicBezTo>
                  <a:cubicBezTo>
                    <a:pt x="1662" y="332"/>
                    <a:pt x="1959" y="487"/>
                    <a:pt x="2067" y="487"/>
                  </a:cubicBezTo>
                  <a:cubicBezTo>
                    <a:pt x="2083" y="487"/>
                    <a:pt x="2094" y="484"/>
                    <a:pt x="2102" y="476"/>
                  </a:cubicBezTo>
                  <a:cubicBezTo>
                    <a:pt x="2135" y="443"/>
                    <a:pt x="2069" y="343"/>
                    <a:pt x="1902" y="209"/>
                  </a:cubicBezTo>
                  <a:cubicBezTo>
                    <a:pt x="1679" y="70"/>
                    <a:pt x="1457" y="1"/>
                    <a:pt x="1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5"/>
            <p:cNvSpPr/>
            <p:nvPr/>
          </p:nvSpPr>
          <p:spPr>
            <a:xfrm>
              <a:off x="2103353" y="1424145"/>
              <a:ext cx="21408" cy="19764"/>
            </a:xfrm>
            <a:custGeom>
              <a:avLst/>
              <a:gdLst/>
              <a:ahLst/>
              <a:cxnLst/>
              <a:rect l="l" t="t" r="r" b="b"/>
              <a:pathLst>
                <a:path w="1068" h="986" extrusionOk="0">
                  <a:moveTo>
                    <a:pt x="605" y="1"/>
                  </a:moveTo>
                  <a:cubicBezTo>
                    <a:pt x="570" y="1"/>
                    <a:pt x="536" y="5"/>
                    <a:pt x="501" y="14"/>
                  </a:cubicBezTo>
                  <a:cubicBezTo>
                    <a:pt x="201" y="14"/>
                    <a:pt x="0" y="281"/>
                    <a:pt x="34" y="581"/>
                  </a:cubicBezTo>
                  <a:cubicBezTo>
                    <a:pt x="64" y="825"/>
                    <a:pt x="290" y="985"/>
                    <a:pt x="533" y="985"/>
                  </a:cubicBezTo>
                  <a:cubicBezTo>
                    <a:pt x="555" y="985"/>
                    <a:pt x="578" y="984"/>
                    <a:pt x="601" y="981"/>
                  </a:cubicBezTo>
                  <a:cubicBezTo>
                    <a:pt x="868" y="948"/>
                    <a:pt x="1068" y="714"/>
                    <a:pt x="1068" y="447"/>
                  </a:cubicBezTo>
                  <a:cubicBezTo>
                    <a:pt x="1039" y="186"/>
                    <a:pt x="833" y="1"/>
                    <a:pt x="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5"/>
            <p:cNvSpPr/>
            <p:nvPr/>
          </p:nvSpPr>
          <p:spPr>
            <a:xfrm>
              <a:off x="2080622" y="1410194"/>
              <a:ext cx="42135" cy="12288"/>
            </a:xfrm>
            <a:custGeom>
              <a:avLst/>
              <a:gdLst/>
              <a:ahLst/>
              <a:cxnLst/>
              <a:rect l="l" t="t" r="r" b="b"/>
              <a:pathLst>
                <a:path w="2102" h="613" extrusionOk="0">
                  <a:moveTo>
                    <a:pt x="1184" y="1"/>
                  </a:moveTo>
                  <a:cubicBezTo>
                    <a:pt x="1134" y="1"/>
                    <a:pt x="1084" y="4"/>
                    <a:pt x="1034" y="9"/>
                  </a:cubicBezTo>
                  <a:cubicBezTo>
                    <a:pt x="767" y="9"/>
                    <a:pt x="467" y="109"/>
                    <a:pt x="234" y="309"/>
                  </a:cubicBezTo>
                  <a:cubicBezTo>
                    <a:pt x="67" y="443"/>
                    <a:pt x="0" y="543"/>
                    <a:pt x="34" y="610"/>
                  </a:cubicBezTo>
                  <a:cubicBezTo>
                    <a:pt x="37" y="611"/>
                    <a:pt x="42" y="612"/>
                    <a:pt x="47" y="612"/>
                  </a:cubicBezTo>
                  <a:cubicBezTo>
                    <a:pt x="143" y="612"/>
                    <a:pt x="530" y="341"/>
                    <a:pt x="1068" y="309"/>
                  </a:cubicBezTo>
                  <a:cubicBezTo>
                    <a:pt x="1099" y="307"/>
                    <a:pt x="1131" y="306"/>
                    <a:pt x="1161" y="306"/>
                  </a:cubicBezTo>
                  <a:cubicBezTo>
                    <a:pt x="1593" y="306"/>
                    <a:pt x="1945" y="487"/>
                    <a:pt x="2066" y="487"/>
                  </a:cubicBezTo>
                  <a:cubicBezTo>
                    <a:pt x="2082" y="487"/>
                    <a:pt x="2094" y="484"/>
                    <a:pt x="2102" y="476"/>
                  </a:cubicBezTo>
                  <a:cubicBezTo>
                    <a:pt x="2102" y="443"/>
                    <a:pt x="2035" y="309"/>
                    <a:pt x="1868" y="209"/>
                  </a:cubicBezTo>
                  <a:cubicBezTo>
                    <a:pt x="1674" y="70"/>
                    <a:pt x="1433" y="1"/>
                    <a:pt x="1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5"/>
            <p:cNvSpPr/>
            <p:nvPr/>
          </p:nvSpPr>
          <p:spPr>
            <a:xfrm>
              <a:off x="2156833" y="1407026"/>
              <a:ext cx="39489" cy="92969"/>
            </a:xfrm>
            <a:custGeom>
              <a:avLst/>
              <a:gdLst/>
              <a:ahLst/>
              <a:cxnLst/>
              <a:rect l="l" t="t" r="r" b="b"/>
              <a:pathLst>
                <a:path w="1970" h="4638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968"/>
                    <a:pt x="668" y="1868"/>
                    <a:pt x="1135" y="2769"/>
                  </a:cubicBezTo>
                  <a:lnTo>
                    <a:pt x="1602" y="3836"/>
                  </a:lnTo>
                  <a:cubicBezTo>
                    <a:pt x="1702" y="3937"/>
                    <a:pt x="1736" y="4103"/>
                    <a:pt x="1736" y="4237"/>
                  </a:cubicBezTo>
                  <a:cubicBezTo>
                    <a:pt x="1736" y="4337"/>
                    <a:pt x="1602" y="4370"/>
                    <a:pt x="1435" y="4404"/>
                  </a:cubicBezTo>
                  <a:cubicBezTo>
                    <a:pt x="1135" y="4437"/>
                    <a:pt x="835" y="4504"/>
                    <a:pt x="568" y="4637"/>
                  </a:cubicBezTo>
                  <a:cubicBezTo>
                    <a:pt x="868" y="4637"/>
                    <a:pt x="1168" y="4637"/>
                    <a:pt x="1469" y="4570"/>
                  </a:cubicBezTo>
                  <a:cubicBezTo>
                    <a:pt x="1535" y="4570"/>
                    <a:pt x="1635" y="4537"/>
                    <a:pt x="1702" y="4504"/>
                  </a:cubicBezTo>
                  <a:cubicBezTo>
                    <a:pt x="1802" y="4470"/>
                    <a:pt x="1902" y="4404"/>
                    <a:pt x="1936" y="4303"/>
                  </a:cubicBezTo>
                  <a:cubicBezTo>
                    <a:pt x="1969" y="4103"/>
                    <a:pt x="1936" y="3903"/>
                    <a:pt x="1836" y="3736"/>
                  </a:cubicBezTo>
                  <a:lnTo>
                    <a:pt x="1335" y="2669"/>
                  </a:lnTo>
                  <a:cubicBezTo>
                    <a:pt x="968" y="1735"/>
                    <a:pt x="535" y="868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5"/>
            <p:cNvSpPr/>
            <p:nvPr/>
          </p:nvSpPr>
          <p:spPr>
            <a:xfrm>
              <a:off x="2070580" y="1601603"/>
              <a:ext cx="111029" cy="43397"/>
            </a:xfrm>
            <a:custGeom>
              <a:avLst/>
              <a:gdLst/>
              <a:ahLst/>
              <a:cxnLst/>
              <a:rect l="l" t="t" r="r" b="b"/>
              <a:pathLst>
                <a:path w="5539" h="2165" extrusionOk="0">
                  <a:moveTo>
                    <a:pt x="1" y="0"/>
                  </a:moveTo>
                  <a:cubicBezTo>
                    <a:pt x="1" y="1"/>
                    <a:pt x="1230" y="2165"/>
                    <a:pt x="4358" y="2165"/>
                  </a:cubicBezTo>
                  <a:cubicBezTo>
                    <a:pt x="4725" y="2165"/>
                    <a:pt x="5118" y="2135"/>
                    <a:pt x="5538" y="2068"/>
                  </a:cubicBezTo>
                  <a:lnTo>
                    <a:pt x="5505" y="1101"/>
                  </a:lnTo>
                  <a:cubicBezTo>
                    <a:pt x="5251" y="1119"/>
                    <a:pt x="4998" y="1128"/>
                    <a:pt x="4745" y="1128"/>
                  </a:cubicBezTo>
                  <a:cubicBezTo>
                    <a:pt x="3100" y="1128"/>
                    <a:pt x="1475" y="752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5"/>
            <p:cNvSpPr/>
            <p:nvPr/>
          </p:nvSpPr>
          <p:spPr>
            <a:xfrm>
              <a:off x="2071261" y="1368700"/>
              <a:ext cx="51496" cy="16497"/>
            </a:xfrm>
            <a:custGeom>
              <a:avLst/>
              <a:gdLst/>
              <a:ahLst/>
              <a:cxnLst/>
              <a:rect l="l" t="t" r="r" b="b"/>
              <a:pathLst>
                <a:path w="2569" h="823" extrusionOk="0">
                  <a:moveTo>
                    <a:pt x="1585" y="1"/>
                  </a:moveTo>
                  <a:cubicBezTo>
                    <a:pt x="1121" y="1"/>
                    <a:pt x="671" y="134"/>
                    <a:pt x="300" y="411"/>
                  </a:cubicBezTo>
                  <a:cubicBezTo>
                    <a:pt x="100" y="578"/>
                    <a:pt x="0" y="712"/>
                    <a:pt x="67" y="778"/>
                  </a:cubicBezTo>
                  <a:cubicBezTo>
                    <a:pt x="82" y="809"/>
                    <a:pt x="123" y="822"/>
                    <a:pt x="185" y="822"/>
                  </a:cubicBezTo>
                  <a:cubicBezTo>
                    <a:pt x="387" y="822"/>
                    <a:pt x="815" y="681"/>
                    <a:pt x="1301" y="578"/>
                  </a:cubicBezTo>
                  <a:cubicBezTo>
                    <a:pt x="1935" y="478"/>
                    <a:pt x="2502" y="511"/>
                    <a:pt x="2569" y="345"/>
                  </a:cubicBezTo>
                  <a:cubicBezTo>
                    <a:pt x="2569" y="278"/>
                    <a:pt x="2435" y="178"/>
                    <a:pt x="2202" y="78"/>
                  </a:cubicBezTo>
                  <a:cubicBezTo>
                    <a:pt x="1997" y="27"/>
                    <a:pt x="1790" y="1"/>
                    <a:pt x="1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5"/>
            <p:cNvSpPr/>
            <p:nvPr/>
          </p:nvSpPr>
          <p:spPr>
            <a:xfrm>
              <a:off x="2186941" y="1367818"/>
              <a:ext cx="39469" cy="13170"/>
            </a:xfrm>
            <a:custGeom>
              <a:avLst/>
              <a:gdLst/>
              <a:ahLst/>
              <a:cxnLst/>
              <a:rect l="l" t="t" r="r" b="b"/>
              <a:pathLst>
                <a:path w="1969" h="657" extrusionOk="0">
                  <a:moveTo>
                    <a:pt x="988" y="1"/>
                  </a:moveTo>
                  <a:cubicBezTo>
                    <a:pt x="715" y="1"/>
                    <a:pt x="440" y="84"/>
                    <a:pt x="200" y="255"/>
                  </a:cubicBezTo>
                  <a:cubicBezTo>
                    <a:pt x="33" y="389"/>
                    <a:pt x="0" y="522"/>
                    <a:pt x="33" y="589"/>
                  </a:cubicBezTo>
                  <a:cubicBezTo>
                    <a:pt x="71" y="639"/>
                    <a:pt x="152" y="656"/>
                    <a:pt x="260" y="656"/>
                  </a:cubicBezTo>
                  <a:cubicBezTo>
                    <a:pt x="440" y="656"/>
                    <a:pt x="697" y="610"/>
                    <a:pt x="967" y="589"/>
                  </a:cubicBezTo>
                  <a:cubicBezTo>
                    <a:pt x="1042" y="583"/>
                    <a:pt x="1115" y="581"/>
                    <a:pt x="1186" y="581"/>
                  </a:cubicBezTo>
                  <a:cubicBezTo>
                    <a:pt x="1365" y="581"/>
                    <a:pt x="1526" y="594"/>
                    <a:pt x="1655" y="594"/>
                  </a:cubicBezTo>
                  <a:cubicBezTo>
                    <a:pt x="1792" y="594"/>
                    <a:pt x="1891" y="580"/>
                    <a:pt x="1935" y="522"/>
                  </a:cubicBezTo>
                  <a:cubicBezTo>
                    <a:pt x="1968" y="455"/>
                    <a:pt x="1901" y="355"/>
                    <a:pt x="1735" y="222"/>
                  </a:cubicBezTo>
                  <a:cubicBezTo>
                    <a:pt x="1507" y="76"/>
                    <a:pt x="1248" y="1"/>
                    <a:pt x="9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5"/>
            <p:cNvSpPr/>
            <p:nvPr/>
          </p:nvSpPr>
          <p:spPr>
            <a:xfrm>
              <a:off x="2156172" y="1520702"/>
              <a:ext cx="38807" cy="32192"/>
            </a:xfrm>
            <a:custGeom>
              <a:avLst/>
              <a:gdLst/>
              <a:ahLst/>
              <a:cxnLst/>
              <a:rect l="l" t="t" r="r" b="b"/>
              <a:pathLst>
                <a:path w="1936" h="1606" extrusionOk="0">
                  <a:moveTo>
                    <a:pt x="568" y="0"/>
                  </a:moveTo>
                  <a:cubicBezTo>
                    <a:pt x="578" y="0"/>
                    <a:pt x="589" y="0"/>
                    <a:pt x="600" y="0"/>
                  </a:cubicBezTo>
                  <a:lnTo>
                    <a:pt x="600" y="0"/>
                  </a:lnTo>
                  <a:cubicBezTo>
                    <a:pt x="600" y="0"/>
                    <a:pt x="601" y="0"/>
                    <a:pt x="601" y="0"/>
                  </a:cubicBezTo>
                  <a:close/>
                  <a:moveTo>
                    <a:pt x="600" y="0"/>
                  </a:moveTo>
                  <a:cubicBezTo>
                    <a:pt x="400" y="67"/>
                    <a:pt x="234" y="234"/>
                    <a:pt x="167" y="400"/>
                  </a:cubicBezTo>
                  <a:cubicBezTo>
                    <a:pt x="1" y="834"/>
                    <a:pt x="167" y="1268"/>
                    <a:pt x="568" y="1501"/>
                  </a:cubicBezTo>
                  <a:cubicBezTo>
                    <a:pt x="699" y="1572"/>
                    <a:pt x="843" y="1606"/>
                    <a:pt x="986" y="1606"/>
                  </a:cubicBezTo>
                  <a:cubicBezTo>
                    <a:pt x="1314" y="1606"/>
                    <a:pt x="1639" y="1426"/>
                    <a:pt x="1802" y="1101"/>
                  </a:cubicBezTo>
                  <a:cubicBezTo>
                    <a:pt x="1902" y="967"/>
                    <a:pt x="1935" y="801"/>
                    <a:pt x="1869" y="634"/>
                  </a:cubicBezTo>
                  <a:cubicBezTo>
                    <a:pt x="1802" y="500"/>
                    <a:pt x="1702" y="434"/>
                    <a:pt x="1602" y="367"/>
                  </a:cubicBezTo>
                  <a:cubicBezTo>
                    <a:pt x="1310" y="140"/>
                    <a:pt x="956" y="8"/>
                    <a:pt x="60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5"/>
            <p:cNvSpPr/>
            <p:nvPr/>
          </p:nvSpPr>
          <p:spPr>
            <a:xfrm>
              <a:off x="2122075" y="1463854"/>
              <a:ext cx="6034" cy="6034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5"/>
            <p:cNvSpPr/>
            <p:nvPr/>
          </p:nvSpPr>
          <p:spPr>
            <a:xfrm>
              <a:off x="2205382" y="1449141"/>
              <a:ext cx="6314" cy="4831"/>
            </a:xfrm>
            <a:custGeom>
              <a:avLst/>
              <a:gdLst/>
              <a:ahLst/>
              <a:cxnLst/>
              <a:rect l="l" t="t" r="r" b="b"/>
              <a:pathLst>
                <a:path w="315" h="241" extrusionOk="0">
                  <a:moveTo>
                    <a:pt x="181" y="1"/>
                  </a:moveTo>
                  <a:cubicBezTo>
                    <a:pt x="0" y="1"/>
                    <a:pt x="179" y="241"/>
                    <a:pt x="269" y="241"/>
                  </a:cubicBezTo>
                  <a:cubicBezTo>
                    <a:pt x="296" y="241"/>
                    <a:pt x="314" y="220"/>
                    <a:pt x="314" y="168"/>
                  </a:cubicBezTo>
                  <a:cubicBezTo>
                    <a:pt x="314" y="68"/>
                    <a:pt x="248" y="1"/>
                    <a:pt x="18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5"/>
            <p:cNvSpPr/>
            <p:nvPr/>
          </p:nvSpPr>
          <p:spPr>
            <a:xfrm>
              <a:off x="2221499" y="1457179"/>
              <a:ext cx="6916" cy="4250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88" y="211"/>
                    <a:pt x="289" y="211"/>
                  </a:cubicBezTo>
                  <a:cubicBezTo>
                    <a:pt x="321" y="211"/>
                    <a:pt x="344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5"/>
            <p:cNvSpPr/>
            <p:nvPr/>
          </p:nvSpPr>
          <p:spPr>
            <a:xfrm>
              <a:off x="2227051" y="1445312"/>
              <a:ext cx="6374" cy="5031"/>
            </a:xfrm>
            <a:custGeom>
              <a:avLst/>
              <a:gdLst/>
              <a:ahLst/>
              <a:cxnLst/>
              <a:rect l="l" t="t" r="r" b="b"/>
              <a:pathLst>
                <a:path w="318" h="251" extrusionOk="0">
                  <a:moveTo>
                    <a:pt x="151" y="0"/>
                  </a:moveTo>
                  <a:cubicBezTo>
                    <a:pt x="84" y="0"/>
                    <a:pt x="17" y="42"/>
                    <a:pt x="0" y="125"/>
                  </a:cubicBezTo>
                  <a:cubicBezTo>
                    <a:pt x="0" y="209"/>
                    <a:pt x="84" y="250"/>
                    <a:pt x="163" y="250"/>
                  </a:cubicBezTo>
                  <a:cubicBezTo>
                    <a:pt x="242" y="250"/>
                    <a:pt x="317" y="209"/>
                    <a:pt x="301" y="125"/>
                  </a:cubicBezTo>
                  <a:cubicBezTo>
                    <a:pt x="284" y="42"/>
                    <a:pt x="217" y="0"/>
                    <a:pt x="15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5"/>
            <p:cNvSpPr/>
            <p:nvPr/>
          </p:nvSpPr>
          <p:spPr>
            <a:xfrm>
              <a:off x="2108365" y="1477404"/>
              <a:ext cx="6715" cy="5031"/>
            </a:xfrm>
            <a:custGeom>
              <a:avLst/>
              <a:gdLst/>
              <a:ahLst/>
              <a:cxnLst/>
              <a:rect l="l" t="t" r="r" b="b"/>
              <a:pathLst>
                <a:path w="335" h="251" extrusionOk="0">
                  <a:moveTo>
                    <a:pt x="167" y="0"/>
                  </a:moveTo>
                  <a:cubicBezTo>
                    <a:pt x="101" y="0"/>
                    <a:pt x="34" y="42"/>
                    <a:pt x="17" y="125"/>
                  </a:cubicBezTo>
                  <a:cubicBezTo>
                    <a:pt x="1" y="209"/>
                    <a:pt x="84" y="250"/>
                    <a:pt x="167" y="250"/>
                  </a:cubicBezTo>
                  <a:cubicBezTo>
                    <a:pt x="251" y="250"/>
                    <a:pt x="334" y="209"/>
                    <a:pt x="317" y="125"/>
                  </a:cubicBezTo>
                  <a:cubicBezTo>
                    <a:pt x="301" y="42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097119" y="1465197"/>
              <a:ext cx="6254" cy="4250"/>
            </a:xfrm>
            <a:custGeom>
              <a:avLst/>
              <a:gdLst/>
              <a:ahLst/>
              <a:cxnLst/>
              <a:rect l="l" t="t" r="r" b="b"/>
              <a:pathLst>
                <a:path w="312" h="212" extrusionOk="0">
                  <a:moveTo>
                    <a:pt x="178" y="0"/>
                  </a:moveTo>
                  <a:cubicBezTo>
                    <a:pt x="1" y="0"/>
                    <a:pt x="169" y="212"/>
                    <a:pt x="261" y="212"/>
                  </a:cubicBezTo>
                  <a:cubicBezTo>
                    <a:pt x="290" y="212"/>
                    <a:pt x="311" y="190"/>
                    <a:pt x="311" y="134"/>
                  </a:cubicBezTo>
                  <a:cubicBezTo>
                    <a:pt x="311" y="67"/>
                    <a:pt x="245" y="0"/>
                    <a:pt x="178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912785" y="1258393"/>
              <a:ext cx="233384" cy="370973"/>
            </a:xfrm>
            <a:custGeom>
              <a:avLst/>
              <a:gdLst/>
              <a:ahLst/>
              <a:cxnLst/>
              <a:rect l="l" t="t" r="r" b="b"/>
              <a:pathLst>
                <a:path w="11643" h="18507" extrusionOk="0">
                  <a:moveTo>
                    <a:pt x="7542" y="0"/>
                  </a:moveTo>
                  <a:cubicBezTo>
                    <a:pt x="6218" y="0"/>
                    <a:pt x="4894" y="335"/>
                    <a:pt x="3703" y="1011"/>
                  </a:cubicBezTo>
                  <a:cubicBezTo>
                    <a:pt x="1302" y="2512"/>
                    <a:pt x="1" y="5314"/>
                    <a:pt x="434" y="8116"/>
                  </a:cubicBezTo>
                  <a:cubicBezTo>
                    <a:pt x="568" y="8716"/>
                    <a:pt x="668" y="9350"/>
                    <a:pt x="701" y="9984"/>
                  </a:cubicBezTo>
                  <a:cubicBezTo>
                    <a:pt x="668" y="10518"/>
                    <a:pt x="434" y="11085"/>
                    <a:pt x="401" y="11652"/>
                  </a:cubicBezTo>
                  <a:cubicBezTo>
                    <a:pt x="368" y="12853"/>
                    <a:pt x="1168" y="13920"/>
                    <a:pt x="2002" y="14787"/>
                  </a:cubicBezTo>
                  <a:cubicBezTo>
                    <a:pt x="2802" y="15619"/>
                    <a:pt x="3448" y="18506"/>
                    <a:pt x="4500" y="18506"/>
                  </a:cubicBezTo>
                  <a:cubicBezTo>
                    <a:pt x="4545" y="18506"/>
                    <a:pt x="4591" y="18501"/>
                    <a:pt x="4637" y="18490"/>
                  </a:cubicBezTo>
                  <a:cubicBezTo>
                    <a:pt x="6005" y="17389"/>
                    <a:pt x="6005" y="16789"/>
                    <a:pt x="5972" y="14687"/>
                  </a:cubicBezTo>
                  <a:cubicBezTo>
                    <a:pt x="5938" y="12419"/>
                    <a:pt x="6572" y="9684"/>
                    <a:pt x="5571" y="8249"/>
                  </a:cubicBezTo>
                  <a:cubicBezTo>
                    <a:pt x="8740" y="7182"/>
                    <a:pt x="11008" y="4447"/>
                    <a:pt x="11409" y="1144"/>
                  </a:cubicBezTo>
                  <a:lnTo>
                    <a:pt x="11642" y="1144"/>
                  </a:lnTo>
                  <a:cubicBezTo>
                    <a:pt x="10382" y="385"/>
                    <a:pt x="8962" y="0"/>
                    <a:pt x="7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1920803" y="1275311"/>
              <a:ext cx="215323" cy="176536"/>
            </a:xfrm>
            <a:custGeom>
              <a:avLst/>
              <a:gdLst/>
              <a:ahLst/>
              <a:cxnLst/>
              <a:rect l="l" t="t" r="r" b="b"/>
              <a:pathLst>
                <a:path w="10742" h="8807" extrusionOk="0">
                  <a:moveTo>
                    <a:pt x="10742" y="0"/>
                  </a:moveTo>
                  <a:lnTo>
                    <a:pt x="10742" y="0"/>
                  </a:lnTo>
                  <a:cubicBezTo>
                    <a:pt x="10725" y="17"/>
                    <a:pt x="10709" y="42"/>
                    <a:pt x="10692" y="67"/>
                  </a:cubicBezTo>
                  <a:lnTo>
                    <a:pt x="10692" y="67"/>
                  </a:lnTo>
                  <a:lnTo>
                    <a:pt x="10742" y="0"/>
                  </a:lnTo>
                  <a:close/>
                  <a:moveTo>
                    <a:pt x="10692" y="67"/>
                  </a:moveTo>
                  <a:lnTo>
                    <a:pt x="10642" y="133"/>
                  </a:lnTo>
                  <a:cubicBezTo>
                    <a:pt x="10659" y="117"/>
                    <a:pt x="10675" y="92"/>
                    <a:pt x="10692" y="67"/>
                  </a:cubicBezTo>
                  <a:close/>
                  <a:moveTo>
                    <a:pt x="10642" y="133"/>
                  </a:moveTo>
                  <a:lnTo>
                    <a:pt x="10375" y="467"/>
                  </a:lnTo>
                  <a:cubicBezTo>
                    <a:pt x="10041" y="901"/>
                    <a:pt x="9674" y="1268"/>
                    <a:pt x="9308" y="1635"/>
                  </a:cubicBezTo>
                  <a:cubicBezTo>
                    <a:pt x="8707" y="2168"/>
                    <a:pt x="8073" y="2635"/>
                    <a:pt x="7373" y="3002"/>
                  </a:cubicBezTo>
                  <a:cubicBezTo>
                    <a:pt x="6973" y="3202"/>
                    <a:pt x="6539" y="3402"/>
                    <a:pt x="6105" y="3536"/>
                  </a:cubicBezTo>
                  <a:cubicBezTo>
                    <a:pt x="5638" y="3703"/>
                    <a:pt x="5138" y="3836"/>
                    <a:pt x="4671" y="3970"/>
                  </a:cubicBezTo>
                  <a:cubicBezTo>
                    <a:pt x="4171" y="4103"/>
                    <a:pt x="3670" y="4236"/>
                    <a:pt x="3203" y="4370"/>
                  </a:cubicBezTo>
                  <a:cubicBezTo>
                    <a:pt x="2770" y="4537"/>
                    <a:pt x="2336" y="4737"/>
                    <a:pt x="1969" y="5004"/>
                  </a:cubicBezTo>
                  <a:cubicBezTo>
                    <a:pt x="1602" y="5237"/>
                    <a:pt x="1268" y="5537"/>
                    <a:pt x="968" y="5838"/>
                  </a:cubicBezTo>
                  <a:cubicBezTo>
                    <a:pt x="701" y="6104"/>
                    <a:pt x="501" y="6405"/>
                    <a:pt x="334" y="6738"/>
                  </a:cubicBezTo>
                  <a:cubicBezTo>
                    <a:pt x="68" y="7205"/>
                    <a:pt x="1" y="7772"/>
                    <a:pt x="101" y="8306"/>
                  </a:cubicBezTo>
                  <a:cubicBezTo>
                    <a:pt x="134" y="8439"/>
                    <a:pt x="201" y="8573"/>
                    <a:pt x="301" y="8706"/>
                  </a:cubicBezTo>
                  <a:cubicBezTo>
                    <a:pt x="334" y="8740"/>
                    <a:pt x="368" y="8773"/>
                    <a:pt x="401" y="8806"/>
                  </a:cubicBezTo>
                  <a:cubicBezTo>
                    <a:pt x="268" y="8673"/>
                    <a:pt x="168" y="8473"/>
                    <a:pt x="134" y="8273"/>
                  </a:cubicBezTo>
                  <a:cubicBezTo>
                    <a:pt x="34" y="7772"/>
                    <a:pt x="134" y="7239"/>
                    <a:pt x="368" y="6772"/>
                  </a:cubicBezTo>
                  <a:cubicBezTo>
                    <a:pt x="535" y="6438"/>
                    <a:pt x="768" y="6138"/>
                    <a:pt x="1035" y="5871"/>
                  </a:cubicBezTo>
                  <a:cubicBezTo>
                    <a:pt x="1302" y="5571"/>
                    <a:pt x="1635" y="5304"/>
                    <a:pt x="1969" y="5070"/>
                  </a:cubicBezTo>
                  <a:cubicBezTo>
                    <a:pt x="2369" y="4803"/>
                    <a:pt x="2803" y="4603"/>
                    <a:pt x="3237" y="4470"/>
                  </a:cubicBezTo>
                  <a:cubicBezTo>
                    <a:pt x="3704" y="4303"/>
                    <a:pt x="4171" y="4170"/>
                    <a:pt x="4671" y="4036"/>
                  </a:cubicBezTo>
                  <a:cubicBezTo>
                    <a:pt x="5171" y="3903"/>
                    <a:pt x="5672" y="3803"/>
                    <a:pt x="6105" y="3636"/>
                  </a:cubicBezTo>
                  <a:cubicBezTo>
                    <a:pt x="6572" y="3469"/>
                    <a:pt x="7006" y="3269"/>
                    <a:pt x="7406" y="3069"/>
                  </a:cubicBezTo>
                  <a:cubicBezTo>
                    <a:pt x="8107" y="2702"/>
                    <a:pt x="8740" y="2235"/>
                    <a:pt x="9341" y="1701"/>
                  </a:cubicBezTo>
                  <a:cubicBezTo>
                    <a:pt x="9741" y="1334"/>
                    <a:pt x="10075" y="934"/>
                    <a:pt x="10408" y="500"/>
                  </a:cubicBezTo>
                  <a:cubicBezTo>
                    <a:pt x="10508" y="334"/>
                    <a:pt x="10608" y="234"/>
                    <a:pt x="10642" y="13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5"/>
            <p:cNvSpPr/>
            <p:nvPr/>
          </p:nvSpPr>
          <p:spPr>
            <a:xfrm>
              <a:off x="1918138" y="1277977"/>
              <a:ext cx="215985" cy="117023"/>
            </a:xfrm>
            <a:custGeom>
              <a:avLst/>
              <a:gdLst/>
              <a:ahLst/>
              <a:cxnLst/>
              <a:rect l="l" t="t" r="r" b="b"/>
              <a:pathLst>
                <a:path w="10775" h="5838" extrusionOk="0">
                  <a:moveTo>
                    <a:pt x="10775" y="0"/>
                  </a:moveTo>
                  <a:lnTo>
                    <a:pt x="10508" y="267"/>
                  </a:lnTo>
                  <a:cubicBezTo>
                    <a:pt x="10241" y="467"/>
                    <a:pt x="9908" y="801"/>
                    <a:pt x="9441" y="1168"/>
                  </a:cubicBezTo>
                  <a:cubicBezTo>
                    <a:pt x="8907" y="1602"/>
                    <a:pt x="8340" y="1935"/>
                    <a:pt x="7706" y="2202"/>
                  </a:cubicBezTo>
                  <a:cubicBezTo>
                    <a:pt x="7306" y="2335"/>
                    <a:pt x="6939" y="2436"/>
                    <a:pt x="6538" y="2502"/>
                  </a:cubicBezTo>
                  <a:cubicBezTo>
                    <a:pt x="6105" y="2602"/>
                    <a:pt x="5705" y="2669"/>
                    <a:pt x="5238" y="2736"/>
                  </a:cubicBezTo>
                  <a:cubicBezTo>
                    <a:pt x="4404" y="2836"/>
                    <a:pt x="3570" y="3003"/>
                    <a:pt x="2769" y="3236"/>
                  </a:cubicBezTo>
                  <a:cubicBezTo>
                    <a:pt x="2135" y="3470"/>
                    <a:pt x="1502" y="3803"/>
                    <a:pt x="1001" y="4270"/>
                  </a:cubicBezTo>
                  <a:cubicBezTo>
                    <a:pt x="634" y="4570"/>
                    <a:pt x="367" y="4937"/>
                    <a:pt x="167" y="5371"/>
                  </a:cubicBezTo>
                  <a:cubicBezTo>
                    <a:pt x="101" y="5471"/>
                    <a:pt x="67" y="5604"/>
                    <a:pt x="34" y="5705"/>
                  </a:cubicBezTo>
                  <a:cubicBezTo>
                    <a:pt x="0" y="5771"/>
                    <a:pt x="0" y="5805"/>
                    <a:pt x="0" y="5838"/>
                  </a:cubicBezTo>
                  <a:cubicBezTo>
                    <a:pt x="0" y="5838"/>
                    <a:pt x="0" y="5805"/>
                    <a:pt x="34" y="5738"/>
                  </a:cubicBezTo>
                  <a:cubicBezTo>
                    <a:pt x="67" y="5604"/>
                    <a:pt x="134" y="5504"/>
                    <a:pt x="201" y="5371"/>
                  </a:cubicBezTo>
                  <a:cubicBezTo>
                    <a:pt x="401" y="4971"/>
                    <a:pt x="701" y="4604"/>
                    <a:pt x="1035" y="4304"/>
                  </a:cubicBezTo>
                  <a:cubicBezTo>
                    <a:pt x="1568" y="3870"/>
                    <a:pt x="2169" y="3536"/>
                    <a:pt x="2836" y="3336"/>
                  </a:cubicBezTo>
                  <a:cubicBezTo>
                    <a:pt x="3636" y="3069"/>
                    <a:pt x="4437" y="2903"/>
                    <a:pt x="5271" y="2802"/>
                  </a:cubicBezTo>
                  <a:cubicBezTo>
                    <a:pt x="5738" y="2736"/>
                    <a:pt x="6138" y="2669"/>
                    <a:pt x="6572" y="2602"/>
                  </a:cubicBezTo>
                  <a:cubicBezTo>
                    <a:pt x="6972" y="2536"/>
                    <a:pt x="7339" y="2436"/>
                    <a:pt x="7739" y="2269"/>
                  </a:cubicBezTo>
                  <a:cubicBezTo>
                    <a:pt x="8373" y="2002"/>
                    <a:pt x="8974" y="1668"/>
                    <a:pt x="9507" y="1201"/>
                  </a:cubicBezTo>
                  <a:cubicBezTo>
                    <a:pt x="9874" y="934"/>
                    <a:pt x="10208" y="601"/>
                    <a:pt x="10541" y="267"/>
                  </a:cubicBezTo>
                  <a:cubicBezTo>
                    <a:pt x="10641" y="167"/>
                    <a:pt x="10741" y="67"/>
                    <a:pt x="107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5"/>
            <p:cNvSpPr/>
            <p:nvPr/>
          </p:nvSpPr>
          <p:spPr>
            <a:xfrm>
              <a:off x="2135445" y="1205474"/>
              <a:ext cx="90964" cy="72523"/>
            </a:xfrm>
            <a:custGeom>
              <a:avLst/>
              <a:gdLst/>
              <a:ahLst/>
              <a:cxnLst/>
              <a:rect l="l" t="t" r="r" b="b"/>
              <a:pathLst>
                <a:path w="4538" h="3618" extrusionOk="0">
                  <a:moveTo>
                    <a:pt x="4469" y="0"/>
                  </a:moveTo>
                  <a:cubicBezTo>
                    <a:pt x="4422" y="0"/>
                    <a:pt x="4370" y="15"/>
                    <a:pt x="4304" y="15"/>
                  </a:cubicBezTo>
                  <a:cubicBezTo>
                    <a:pt x="4204" y="15"/>
                    <a:pt x="4137" y="15"/>
                    <a:pt x="4037" y="48"/>
                  </a:cubicBezTo>
                  <a:cubicBezTo>
                    <a:pt x="3903" y="48"/>
                    <a:pt x="3770" y="82"/>
                    <a:pt x="3670" y="115"/>
                  </a:cubicBezTo>
                  <a:cubicBezTo>
                    <a:pt x="3503" y="148"/>
                    <a:pt x="3370" y="182"/>
                    <a:pt x="3203" y="248"/>
                  </a:cubicBezTo>
                  <a:cubicBezTo>
                    <a:pt x="3036" y="315"/>
                    <a:pt x="2869" y="382"/>
                    <a:pt x="2736" y="449"/>
                  </a:cubicBezTo>
                  <a:cubicBezTo>
                    <a:pt x="2002" y="782"/>
                    <a:pt x="1335" y="1316"/>
                    <a:pt x="834" y="1950"/>
                  </a:cubicBezTo>
                  <a:cubicBezTo>
                    <a:pt x="734" y="2083"/>
                    <a:pt x="634" y="2216"/>
                    <a:pt x="534" y="2350"/>
                  </a:cubicBezTo>
                  <a:cubicBezTo>
                    <a:pt x="434" y="2483"/>
                    <a:pt x="367" y="2617"/>
                    <a:pt x="301" y="2784"/>
                  </a:cubicBezTo>
                  <a:cubicBezTo>
                    <a:pt x="234" y="2917"/>
                    <a:pt x="201" y="3017"/>
                    <a:pt x="167" y="3117"/>
                  </a:cubicBezTo>
                  <a:cubicBezTo>
                    <a:pt x="101" y="3217"/>
                    <a:pt x="67" y="3284"/>
                    <a:pt x="67" y="3384"/>
                  </a:cubicBezTo>
                  <a:cubicBezTo>
                    <a:pt x="34" y="3484"/>
                    <a:pt x="1" y="3551"/>
                    <a:pt x="1" y="3617"/>
                  </a:cubicBezTo>
                  <a:cubicBezTo>
                    <a:pt x="1" y="3617"/>
                    <a:pt x="101" y="3284"/>
                    <a:pt x="367" y="2784"/>
                  </a:cubicBezTo>
                  <a:cubicBezTo>
                    <a:pt x="434" y="2683"/>
                    <a:pt x="501" y="2550"/>
                    <a:pt x="601" y="2417"/>
                  </a:cubicBezTo>
                  <a:cubicBezTo>
                    <a:pt x="701" y="2250"/>
                    <a:pt x="801" y="2116"/>
                    <a:pt x="901" y="1983"/>
                  </a:cubicBezTo>
                  <a:cubicBezTo>
                    <a:pt x="1402" y="1383"/>
                    <a:pt x="2035" y="849"/>
                    <a:pt x="2769" y="515"/>
                  </a:cubicBezTo>
                  <a:cubicBezTo>
                    <a:pt x="2903" y="449"/>
                    <a:pt x="3069" y="382"/>
                    <a:pt x="3236" y="315"/>
                  </a:cubicBezTo>
                  <a:cubicBezTo>
                    <a:pt x="3370" y="248"/>
                    <a:pt x="3503" y="215"/>
                    <a:pt x="3670" y="182"/>
                  </a:cubicBezTo>
                  <a:cubicBezTo>
                    <a:pt x="4204" y="48"/>
                    <a:pt x="4537" y="15"/>
                    <a:pt x="4537" y="15"/>
                  </a:cubicBezTo>
                  <a:cubicBezTo>
                    <a:pt x="4515" y="4"/>
                    <a:pt x="4493" y="0"/>
                    <a:pt x="44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2143463" y="1273186"/>
              <a:ext cx="159157" cy="240179"/>
            </a:xfrm>
            <a:custGeom>
              <a:avLst/>
              <a:gdLst/>
              <a:ahLst/>
              <a:cxnLst/>
              <a:rect l="l" t="t" r="r" b="b"/>
              <a:pathLst>
                <a:path w="7940" h="11982" extrusionOk="0">
                  <a:moveTo>
                    <a:pt x="36" y="772"/>
                  </a:moveTo>
                  <a:lnTo>
                    <a:pt x="34" y="773"/>
                  </a:lnTo>
                  <a:lnTo>
                    <a:pt x="1" y="807"/>
                  </a:lnTo>
                  <a:cubicBezTo>
                    <a:pt x="12" y="795"/>
                    <a:pt x="24" y="783"/>
                    <a:pt x="36" y="772"/>
                  </a:cubicBezTo>
                  <a:close/>
                  <a:moveTo>
                    <a:pt x="2147" y="1"/>
                  </a:moveTo>
                  <a:cubicBezTo>
                    <a:pt x="1583" y="1"/>
                    <a:pt x="1048" y="136"/>
                    <a:pt x="568" y="406"/>
                  </a:cubicBezTo>
                  <a:cubicBezTo>
                    <a:pt x="351" y="499"/>
                    <a:pt x="191" y="621"/>
                    <a:pt x="36" y="772"/>
                  </a:cubicBezTo>
                  <a:lnTo>
                    <a:pt x="36" y="772"/>
                  </a:lnTo>
                  <a:lnTo>
                    <a:pt x="134" y="706"/>
                  </a:lnTo>
                  <a:cubicBezTo>
                    <a:pt x="268" y="606"/>
                    <a:pt x="401" y="506"/>
                    <a:pt x="568" y="440"/>
                  </a:cubicBezTo>
                  <a:cubicBezTo>
                    <a:pt x="1102" y="173"/>
                    <a:pt x="1702" y="39"/>
                    <a:pt x="2336" y="39"/>
                  </a:cubicBezTo>
                  <a:cubicBezTo>
                    <a:pt x="2736" y="73"/>
                    <a:pt x="3170" y="173"/>
                    <a:pt x="3537" y="340"/>
                  </a:cubicBezTo>
                  <a:cubicBezTo>
                    <a:pt x="4471" y="740"/>
                    <a:pt x="5171" y="1574"/>
                    <a:pt x="5438" y="2541"/>
                  </a:cubicBezTo>
                  <a:cubicBezTo>
                    <a:pt x="5571" y="3108"/>
                    <a:pt x="5638" y="3675"/>
                    <a:pt x="5605" y="4242"/>
                  </a:cubicBezTo>
                  <a:cubicBezTo>
                    <a:pt x="5571" y="4843"/>
                    <a:pt x="5605" y="5410"/>
                    <a:pt x="5638" y="5977"/>
                  </a:cubicBezTo>
                  <a:cubicBezTo>
                    <a:pt x="5772" y="7011"/>
                    <a:pt x="6205" y="7978"/>
                    <a:pt x="6839" y="8812"/>
                  </a:cubicBezTo>
                  <a:cubicBezTo>
                    <a:pt x="7139" y="9112"/>
                    <a:pt x="7406" y="9446"/>
                    <a:pt x="7640" y="9780"/>
                  </a:cubicBezTo>
                  <a:cubicBezTo>
                    <a:pt x="7740" y="9946"/>
                    <a:pt x="7806" y="10113"/>
                    <a:pt x="7840" y="10280"/>
                  </a:cubicBezTo>
                  <a:cubicBezTo>
                    <a:pt x="7840" y="10447"/>
                    <a:pt x="7840" y="10614"/>
                    <a:pt x="7806" y="10780"/>
                  </a:cubicBezTo>
                  <a:cubicBezTo>
                    <a:pt x="7706" y="11014"/>
                    <a:pt x="7606" y="11247"/>
                    <a:pt x="7439" y="11447"/>
                  </a:cubicBezTo>
                  <a:cubicBezTo>
                    <a:pt x="7306" y="11648"/>
                    <a:pt x="7206" y="11748"/>
                    <a:pt x="7106" y="11848"/>
                  </a:cubicBezTo>
                  <a:lnTo>
                    <a:pt x="7039" y="11948"/>
                  </a:lnTo>
                  <a:lnTo>
                    <a:pt x="7006" y="11981"/>
                  </a:lnTo>
                  <a:lnTo>
                    <a:pt x="7073" y="11981"/>
                  </a:lnTo>
                  <a:lnTo>
                    <a:pt x="7173" y="11881"/>
                  </a:lnTo>
                  <a:cubicBezTo>
                    <a:pt x="7273" y="11748"/>
                    <a:pt x="7373" y="11614"/>
                    <a:pt x="7473" y="11481"/>
                  </a:cubicBezTo>
                  <a:cubicBezTo>
                    <a:pt x="7640" y="11281"/>
                    <a:pt x="7773" y="11047"/>
                    <a:pt x="7873" y="10780"/>
                  </a:cubicBezTo>
                  <a:cubicBezTo>
                    <a:pt x="7906" y="10647"/>
                    <a:pt x="7940" y="10447"/>
                    <a:pt x="7906" y="10280"/>
                  </a:cubicBezTo>
                  <a:cubicBezTo>
                    <a:pt x="7873" y="10113"/>
                    <a:pt x="7806" y="9913"/>
                    <a:pt x="7740" y="9780"/>
                  </a:cubicBezTo>
                  <a:cubicBezTo>
                    <a:pt x="7473" y="9413"/>
                    <a:pt x="7206" y="9079"/>
                    <a:pt x="6939" y="8779"/>
                  </a:cubicBezTo>
                  <a:cubicBezTo>
                    <a:pt x="6639" y="8379"/>
                    <a:pt x="6372" y="7978"/>
                    <a:pt x="6205" y="7511"/>
                  </a:cubicBezTo>
                  <a:cubicBezTo>
                    <a:pt x="5972" y="7011"/>
                    <a:pt x="5838" y="6511"/>
                    <a:pt x="5772" y="5977"/>
                  </a:cubicBezTo>
                  <a:cubicBezTo>
                    <a:pt x="5705" y="5410"/>
                    <a:pt x="5705" y="4843"/>
                    <a:pt x="5738" y="4276"/>
                  </a:cubicBezTo>
                  <a:cubicBezTo>
                    <a:pt x="5772" y="3675"/>
                    <a:pt x="5705" y="3108"/>
                    <a:pt x="5571" y="2541"/>
                  </a:cubicBezTo>
                  <a:cubicBezTo>
                    <a:pt x="5405" y="2007"/>
                    <a:pt x="5138" y="1507"/>
                    <a:pt x="4771" y="1107"/>
                  </a:cubicBezTo>
                  <a:cubicBezTo>
                    <a:pt x="4437" y="740"/>
                    <a:pt x="4037" y="473"/>
                    <a:pt x="3570" y="273"/>
                  </a:cubicBezTo>
                  <a:cubicBezTo>
                    <a:pt x="3203" y="106"/>
                    <a:pt x="2769" y="6"/>
                    <a:pt x="2336" y="6"/>
                  </a:cubicBezTo>
                  <a:cubicBezTo>
                    <a:pt x="2272" y="3"/>
                    <a:pt x="2209" y="1"/>
                    <a:pt x="21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890716" y="1264607"/>
              <a:ext cx="236050" cy="191911"/>
            </a:xfrm>
            <a:custGeom>
              <a:avLst/>
              <a:gdLst/>
              <a:ahLst/>
              <a:cxnLst/>
              <a:rect l="l" t="t" r="r" b="b"/>
              <a:pathLst>
                <a:path w="11776" h="9574" extrusionOk="0">
                  <a:moveTo>
                    <a:pt x="11776" y="0"/>
                  </a:moveTo>
                  <a:cubicBezTo>
                    <a:pt x="11764" y="23"/>
                    <a:pt x="11752" y="47"/>
                    <a:pt x="11740" y="70"/>
                  </a:cubicBezTo>
                  <a:lnTo>
                    <a:pt x="11740" y="70"/>
                  </a:lnTo>
                  <a:lnTo>
                    <a:pt x="11776" y="34"/>
                  </a:lnTo>
                  <a:lnTo>
                    <a:pt x="11776" y="0"/>
                  </a:lnTo>
                  <a:close/>
                  <a:moveTo>
                    <a:pt x="11740" y="70"/>
                  </a:moveTo>
                  <a:lnTo>
                    <a:pt x="11676" y="134"/>
                  </a:lnTo>
                  <a:cubicBezTo>
                    <a:pt x="11576" y="301"/>
                    <a:pt x="11476" y="434"/>
                    <a:pt x="11342" y="567"/>
                  </a:cubicBezTo>
                  <a:cubicBezTo>
                    <a:pt x="10875" y="1001"/>
                    <a:pt x="10308" y="1368"/>
                    <a:pt x="9674" y="1601"/>
                  </a:cubicBezTo>
                  <a:cubicBezTo>
                    <a:pt x="9241" y="1735"/>
                    <a:pt x="8807" y="1868"/>
                    <a:pt x="8373" y="1935"/>
                  </a:cubicBezTo>
                  <a:cubicBezTo>
                    <a:pt x="7873" y="2035"/>
                    <a:pt x="7373" y="2068"/>
                    <a:pt x="6806" y="2102"/>
                  </a:cubicBezTo>
                  <a:cubicBezTo>
                    <a:pt x="6272" y="2169"/>
                    <a:pt x="5705" y="2169"/>
                    <a:pt x="5104" y="2235"/>
                  </a:cubicBezTo>
                  <a:cubicBezTo>
                    <a:pt x="4471" y="2302"/>
                    <a:pt x="3870" y="2402"/>
                    <a:pt x="3270" y="2569"/>
                  </a:cubicBezTo>
                  <a:cubicBezTo>
                    <a:pt x="2669" y="2736"/>
                    <a:pt x="2102" y="3036"/>
                    <a:pt x="1602" y="3403"/>
                  </a:cubicBezTo>
                  <a:cubicBezTo>
                    <a:pt x="1135" y="3770"/>
                    <a:pt x="768" y="4203"/>
                    <a:pt x="501" y="4737"/>
                  </a:cubicBezTo>
                  <a:cubicBezTo>
                    <a:pt x="68" y="5638"/>
                    <a:pt x="1" y="6672"/>
                    <a:pt x="334" y="7606"/>
                  </a:cubicBezTo>
                  <a:cubicBezTo>
                    <a:pt x="568" y="8240"/>
                    <a:pt x="968" y="8773"/>
                    <a:pt x="1502" y="9207"/>
                  </a:cubicBezTo>
                  <a:cubicBezTo>
                    <a:pt x="1635" y="9307"/>
                    <a:pt x="1769" y="9407"/>
                    <a:pt x="1936" y="9507"/>
                  </a:cubicBezTo>
                  <a:lnTo>
                    <a:pt x="2069" y="9574"/>
                  </a:lnTo>
                  <a:lnTo>
                    <a:pt x="2102" y="9574"/>
                  </a:lnTo>
                  <a:lnTo>
                    <a:pt x="2069" y="9540"/>
                  </a:lnTo>
                  <a:lnTo>
                    <a:pt x="1936" y="9474"/>
                  </a:lnTo>
                  <a:cubicBezTo>
                    <a:pt x="1802" y="9374"/>
                    <a:pt x="1669" y="9274"/>
                    <a:pt x="1535" y="9140"/>
                  </a:cubicBezTo>
                  <a:cubicBezTo>
                    <a:pt x="1035" y="8740"/>
                    <a:pt x="635" y="8173"/>
                    <a:pt x="434" y="7572"/>
                  </a:cubicBezTo>
                  <a:cubicBezTo>
                    <a:pt x="101" y="6638"/>
                    <a:pt x="168" y="5638"/>
                    <a:pt x="601" y="4737"/>
                  </a:cubicBezTo>
                  <a:cubicBezTo>
                    <a:pt x="835" y="4237"/>
                    <a:pt x="1202" y="3803"/>
                    <a:pt x="1669" y="3436"/>
                  </a:cubicBezTo>
                  <a:cubicBezTo>
                    <a:pt x="2169" y="3103"/>
                    <a:pt x="2703" y="2802"/>
                    <a:pt x="3303" y="2636"/>
                  </a:cubicBezTo>
                  <a:cubicBezTo>
                    <a:pt x="4471" y="2369"/>
                    <a:pt x="5638" y="2202"/>
                    <a:pt x="6839" y="2202"/>
                  </a:cubicBezTo>
                  <a:cubicBezTo>
                    <a:pt x="7373" y="2169"/>
                    <a:pt x="7873" y="2102"/>
                    <a:pt x="8407" y="2002"/>
                  </a:cubicBezTo>
                  <a:cubicBezTo>
                    <a:pt x="8840" y="1935"/>
                    <a:pt x="9274" y="1802"/>
                    <a:pt x="9708" y="1635"/>
                  </a:cubicBezTo>
                  <a:cubicBezTo>
                    <a:pt x="10342" y="1401"/>
                    <a:pt x="10909" y="1034"/>
                    <a:pt x="11376" y="567"/>
                  </a:cubicBezTo>
                  <a:cubicBezTo>
                    <a:pt x="11523" y="420"/>
                    <a:pt x="11644" y="246"/>
                    <a:pt x="11740" y="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5"/>
            <p:cNvSpPr/>
            <p:nvPr/>
          </p:nvSpPr>
          <p:spPr>
            <a:xfrm>
              <a:off x="2155510" y="1518918"/>
              <a:ext cx="31451" cy="32774"/>
            </a:xfrm>
            <a:custGeom>
              <a:avLst/>
              <a:gdLst/>
              <a:ahLst/>
              <a:cxnLst/>
              <a:rect l="l" t="t" r="r" b="b"/>
              <a:pathLst>
                <a:path w="1569" h="1635" extrusionOk="0">
                  <a:moveTo>
                    <a:pt x="839" y="0"/>
                  </a:moveTo>
                  <a:cubicBezTo>
                    <a:pt x="772" y="0"/>
                    <a:pt x="703" y="9"/>
                    <a:pt x="634" y="22"/>
                  </a:cubicBezTo>
                  <a:cubicBezTo>
                    <a:pt x="434" y="22"/>
                    <a:pt x="267" y="156"/>
                    <a:pt x="167" y="323"/>
                  </a:cubicBezTo>
                  <a:cubicBezTo>
                    <a:pt x="34" y="523"/>
                    <a:pt x="0" y="756"/>
                    <a:pt x="67" y="990"/>
                  </a:cubicBezTo>
                  <a:cubicBezTo>
                    <a:pt x="134" y="1157"/>
                    <a:pt x="234" y="1290"/>
                    <a:pt x="367" y="1423"/>
                  </a:cubicBezTo>
                  <a:cubicBezTo>
                    <a:pt x="550" y="1580"/>
                    <a:pt x="713" y="1635"/>
                    <a:pt x="775" y="1635"/>
                  </a:cubicBezTo>
                  <a:cubicBezTo>
                    <a:pt x="792" y="1635"/>
                    <a:pt x="801" y="1631"/>
                    <a:pt x="801" y="1624"/>
                  </a:cubicBezTo>
                  <a:cubicBezTo>
                    <a:pt x="801" y="1590"/>
                    <a:pt x="634" y="1523"/>
                    <a:pt x="467" y="1257"/>
                  </a:cubicBezTo>
                  <a:cubicBezTo>
                    <a:pt x="367" y="1157"/>
                    <a:pt x="300" y="1023"/>
                    <a:pt x="267" y="890"/>
                  </a:cubicBezTo>
                  <a:cubicBezTo>
                    <a:pt x="200" y="723"/>
                    <a:pt x="234" y="523"/>
                    <a:pt x="334" y="389"/>
                  </a:cubicBezTo>
                  <a:cubicBezTo>
                    <a:pt x="451" y="226"/>
                    <a:pt x="616" y="144"/>
                    <a:pt x="797" y="144"/>
                  </a:cubicBezTo>
                  <a:cubicBezTo>
                    <a:pt x="874" y="144"/>
                    <a:pt x="954" y="159"/>
                    <a:pt x="1034" y="189"/>
                  </a:cubicBezTo>
                  <a:cubicBezTo>
                    <a:pt x="1268" y="256"/>
                    <a:pt x="1435" y="323"/>
                    <a:pt x="1535" y="356"/>
                  </a:cubicBezTo>
                  <a:cubicBezTo>
                    <a:pt x="1535" y="423"/>
                    <a:pt x="1568" y="423"/>
                    <a:pt x="1568" y="423"/>
                  </a:cubicBezTo>
                  <a:lnTo>
                    <a:pt x="1568" y="356"/>
                  </a:lnTo>
                  <a:cubicBezTo>
                    <a:pt x="1435" y="223"/>
                    <a:pt x="1268" y="122"/>
                    <a:pt x="1101" y="56"/>
                  </a:cubicBezTo>
                  <a:cubicBezTo>
                    <a:pt x="1023" y="17"/>
                    <a:pt x="933" y="0"/>
                    <a:pt x="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5"/>
            <p:cNvSpPr/>
            <p:nvPr/>
          </p:nvSpPr>
          <p:spPr>
            <a:xfrm>
              <a:off x="1902081" y="1287999"/>
              <a:ext cx="234045" cy="458710"/>
            </a:xfrm>
            <a:custGeom>
              <a:avLst/>
              <a:gdLst/>
              <a:ahLst/>
              <a:cxnLst/>
              <a:rect l="l" t="t" r="r" b="b"/>
              <a:pathLst>
                <a:path w="11676" h="22884" extrusionOk="0">
                  <a:moveTo>
                    <a:pt x="11676" y="1"/>
                  </a:moveTo>
                  <a:cubicBezTo>
                    <a:pt x="11643" y="1"/>
                    <a:pt x="11576" y="434"/>
                    <a:pt x="11342" y="1135"/>
                  </a:cubicBezTo>
                  <a:cubicBezTo>
                    <a:pt x="10975" y="2136"/>
                    <a:pt x="10442" y="3036"/>
                    <a:pt x="9775" y="3870"/>
                  </a:cubicBezTo>
                  <a:cubicBezTo>
                    <a:pt x="8774" y="5071"/>
                    <a:pt x="7473" y="6038"/>
                    <a:pt x="6005" y="6606"/>
                  </a:cubicBezTo>
                  <a:cubicBezTo>
                    <a:pt x="5205" y="6939"/>
                    <a:pt x="4271" y="7073"/>
                    <a:pt x="3337" y="7406"/>
                  </a:cubicBezTo>
                  <a:cubicBezTo>
                    <a:pt x="2336" y="7706"/>
                    <a:pt x="1502" y="8340"/>
                    <a:pt x="902" y="9207"/>
                  </a:cubicBezTo>
                  <a:cubicBezTo>
                    <a:pt x="301" y="10041"/>
                    <a:pt x="1" y="11042"/>
                    <a:pt x="68" y="12076"/>
                  </a:cubicBezTo>
                  <a:cubicBezTo>
                    <a:pt x="101" y="13043"/>
                    <a:pt x="435" y="13977"/>
                    <a:pt x="1002" y="14745"/>
                  </a:cubicBezTo>
                  <a:cubicBezTo>
                    <a:pt x="1135" y="14911"/>
                    <a:pt x="1268" y="15078"/>
                    <a:pt x="1435" y="15245"/>
                  </a:cubicBezTo>
                  <a:cubicBezTo>
                    <a:pt x="1602" y="15412"/>
                    <a:pt x="1735" y="15545"/>
                    <a:pt x="1869" y="15745"/>
                  </a:cubicBezTo>
                  <a:cubicBezTo>
                    <a:pt x="2102" y="16046"/>
                    <a:pt x="2303" y="16413"/>
                    <a:pt x="2436" y="16779"/>
                  </a:cubicBezTo>
                  <a:cubicBezTo>
                    <a:pt x="2703" y="17447"/>
                    <a:pt x="2736" y="18180"/>
                    <a:pt x="2536" y="18881"/>
                  </a:cubicBezTo>
                  <a:cubicBezTo>
                    <a:pt x="2069" y="20149"/>
                    <a:pt x="1569" y="21116"/>
                    <a:pt x="1268" y="21816"/>
                  </a:cubicBezTo>
                  <a:lnTo>
                    <a:pt x="902" y="22584"/>
                  </a:lnTo>
                  <a:cubicBezTo>
                    <a:pt x="868" y="22684"/>
                    <a:pt x="801" y="22784"/>
                    <a:pt x="801" y="22884"/>
                  </a:cubicBezTo>
                  <a:cubicBezTo>
                    <a:pt x="835" y="22784"/>
                    <a:pt x="868" y="22717"/>
                    <a:pt x="902" y="22650"/>
                  </a:cubicBezTo>
                  <a:cubicBezTo>
                    <a:pt x="1002" y="22484"/>
                    <a:pt x="1168" y="22217"/>
                    <a:pt x="1335" y="21883"/>
                  </a:cubicBezTo>
                  <a:cubicBezTo>
                    <a:pt x="1669" y="21183"/>
                    <a:pt x="2136" y="20215"/>
                    <a:pt x="2669" y="18948"/>
                  </a:cubicBezTo>
                  <a:cubicBezTo>
                    <a:pt x="2903" y="18247"/>
                    <a:pt x="2870" y="17447"/>
                    <a:pt x="2603" y="16746"/>
                  </a:cubicBezTo>
                  <a:cubicBezTo>
                    <a:pt x="2436" y="16346"/>
                    <a:pt x="2236" y="15979"/>
                    <a:pt x="2002" y="15645"/>
                  </a:cubicBezTo>
                  <a:cubicBezTo>
                    <a:pt x="1869" y="15479"/>
                    <a:pt x="1735" y="15312"/>
                    <a:pt x="1569" y="15145"/>
                  </a:cubicBezTo>
                  <a:cubicBezTo>
                    <a:pt x="1435" y="14978"/>
                    <a:pt x="1302" y="14811"/>
                    <a:pt x="1168" y="14645"/>
                  </a:cubicBezTo>
                  <a:cubicBezTo>
                    <a:pt x="635" y="13911"/>
                    <a:pt x="301" y="13043"/>
                    <a:pt x="268" y="12109"/>
                  </a:cubicBezTo>
                  <a:cubicBezTo>
                    <a:pt x="234" y="11109"/>
                    <a:pt x="535" y="10141"/>
                    <a:pt x="1102" y="9341"/>
                  </a:cubicBezTo>
                  <a:cubicBezTo>
                    <a:pt x="1669" y="8540"/>
                    <a:pt x="2469" y="7940"/>
                    <a:pt x="3437" y="7640"/>
                  </a:cubicBezTo>
                  <a:cubicBezTo>
                    <a:pt x="4337" y="7273"/>
                    <a:pt x="5271" y="7139"/>
                    <a:pt x="6105" y="6806"/>
                  </a:cubicBezTo>
                  <a:cubicBezTo>
                    <a:pt x="8607" y="5772"/>
                    <a:pt x="10542" y="3703"/>
                    <a:pt x="11409" y="1135"/>
                  </a:cubicBezTo>
                  <a:cubicBezTo>
                    <a:pt x="11509" y="868"/>
                    <a:pt x="11576" y="601"/>
                    <a:pt x="11643" y="301"/>
                  </a:cubicBezTo>
                  <a:cubicBezTo>
                    <a:pt x="11643" y="201"/>
                    <a:pt x="11676" y="101"/>
                    <a:pt x="116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833888" y="1666449"/>
              <a:ext cx="465405" cy="651964"/>
            </a:xfrm>
            <a:custGeom>
              <a:avLst/>
              <a:gdLst/>
              <a:ahLst/>
              <a:cxnLst/>
              <a:rect l="l" t="t" r="r" b="b"/>
              <a:pathLst>
                <a:path w="23218" h="32525" extrusionOk="0">
                  <a:moveTo>
                    <a:pt x="10408" y="1"/>
                  </a:moveTo>
                  <a:cubicBezTo>
                    <a:pt x="10408" y="1"/>
                    <a:pt x="6305" y="2136"/>
                    <a:pt x="4737" y="3103"/>
                  </a:cubicBezTo>
                  <a:cubicBezTo>
                    <a:pt x="0" y="6039"/>
                    <a:pt x="1201" y="12510"/>
                    <a:pt x="1602" y="14178"/>
                  </a:cubicBezTo>
                  <a:cubicBezTo>
                    <a:pt x="2035" y="15846"/>
                    <a:pt x="4237" y="26887"/>
                    <a:pt x="4237" y="26887"/>
                  </a:cubicBezTo>
                  <a:lnTo>
                    <a:pt x="3136" y="31824"/>
                  </a:lnTo>
                  <a:lnTo>
                    <a:pt x="22650" y="32524"/>
                  </a:lnTo>
                  <a:cubicBezTo>
                    <a:pt x="22650" y="32524"/>
                    <a:pt x="23217" y="10142"/>
                    <a:pt x="22250" y="6739"/>
                  </a:cubicBezTo>
                  <a:cubicBezTo>
                    <a:pt x="21316" y="3303"/>
                    <a:pt x="17480" y="735"/>
                    <a:pt x="17480" y="735"/>
                  </a:cubicBezTo>
                  <a:cubicBezTo>
                    <a:pt x="16991" y="1630"/>
                    <a:pt x="15851" y="2208"/>
                    <a:pt x="14541" y="2208"/>
                  </a:cubicBezTo>
                  <a:cubicBezTo>
                    <a:pt x="13166" y="2208"/>
                    <a:pt x="11603" y="1572"/>
                    <a:pt x="1040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2112714" y="2266897"/>
              <a:ext cx="55525" cy="43478"/>
            </a:xfrm>
            <a:custGeom>
              <a:avLst/>
              <a:gdLst/>
              <a:ahLst/>
              <a:cxnLst/>
              <a:rect l="l" t="t" r="r" b="b"/>
              <a:pathLst>
                <a:path w="2770" h="2169" extrusionOk="0">
                  <a:moveTo>
                    <a:pt x="0" y="1"/>
                  </a:moveTo>
                  <a:cubicBezTo>
                    <a:pt x="434" y="935"/>
                    <a:pt x="1802" y="1902"/>
                    <a:pt x="2769" y="2169"/>
                  </a:cubicBezTo>
                  <a:cubicBezTo>
                    <a:pt x="1968" y="1302"/>
                    <a:pt x="1034" y="534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5"/>
            <p:cNvSpPr/>
            <p:nvPr/>
          </p:nvSpPr>
          <p:spPr>
            <a:xfrm>
              <a:off x="2024456" y="2139190"/>
              <a:ext cx="54843" cy="44159"/>
            </a:xfrm>
            <a:custGeom>
              <a:avLst/>
              <a:gdLst/>
              <a:ahLst/>
              <a:cxnLst/>
              <a:rect l="l" t="t" r="r" b="b"/>
              <a:pathLst>
                <a:path w="2736" h="2203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968"/>
                    <a:pt x="1768" y="1902"/>
                    <a:pt x="2736" y="2202"/>
                  </a:cubicBezTo>
                  <a:cubicBezTo>
                    <a:pt x="1968" y="1301"/>
                    <a:pt x="1034" y="568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5"/>
            <p:cNvSpPr/>
            <p:nvPr/>
          </p:nvSpPr>
          <p:spPr>
            <a:xfrm>
              <a:off x="2233746" y="2229453"/>
              <a:ext cx="14052" cy="70238"/>
            </a:xfrm>
            <a:custGeom>
              <a:avLst/>
              <a:gdLst/>
              <a:ahLst/>
              <a:cxnLst/>
              <a:rect l="l" t="t" r="r" b="b"/>
              <a:pathLst>
                <a:path w="701" h="3504" extrusionOk="0">
                  <a:moveTo>
                    <a:pt x="467" y="1"/>
                  </a:moveTo>
                  <a:lnTo>
                    <a:pt x="467" y="1"/>
                  </a:lnTo>
                  <a:cubicBezTo>
                    <a:pt x="0" y="901"/>
                    <a:pt x="133" y="2569"/>
                    <a:pt x="500" y="3503"/>
                  </a:cubicBezTo>
                  <a:cubicBezTo>
                    <a:pt x="701" y="2336"/>
                    <a:pt x="701" y="1135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5"/>
            <p:cNvSpPr/>
            <p:nvPr/>
          </p:nvSpPr>
          <p:spPr>
            <a:xfrm>
              <a:off x="2041174" y="2225444"/>
              <a:ext cx="15395" cy="74247"/>
            </a:xfrm>
            <a:custGeom>
              <a:avLst/>
              <a:gdLst/>
              <a:ahLst/>
              <a:cxnLst/>
              <a:rect l="l" t="t" r="r" b="b"/>
              <a:pathLst>
                <a:path w="768" h="3704" extrusionOk="0">
                  <a:moveTo>
                    <a:pt x="501" y="1"/>
                  </a:moveTo>
                  <a:cubicBezTo>
                    <a:pt x="0" y="968"/>
                    <a:pt x="167" y="2736"/>
                    <a:pt x="567" y="3703"/>
                  </a:cubicBezTo>
                  <a:cubicBezTo>
                    <a:pt x="767" y="2469"/>
                    <a:pt x="767" y="1201"/>
                    <a:pt x="5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2210333" y="1703231"/>
              <a:ext cx="14733" cy="70238"/>
            </a:xfrm>
            <a:custGeom>
              <a:avLst/>
              <a:gdLst/>
              <a:ahLst/>
              <a:cxnLst/>
              <a:rect l="l" t="t" r="r" b="b"/>
              <a:pathLst>
                <a:path w="735" h="3504" extrusionOk="0">
                  <a:moveTo>
                    <a:pt x="634" y="1"/>
                  </a:moveTo>
                  <a:lnTo>
                    <a:pt x="634" y="1"/>
                  </a:lnTo>
                  <a:cubicBezTo>
                    <a:pt x="67" y="868"/>
                    <a:pt x="1" y="2536"/>
                    <a:pt x="301" y="3503"/>
                  </a:cubicBezTo>
                  <a:cubicBezTo>
                    <a:pt x="634" y="2369"/>
                    <a:pt x="734" y="1168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2176237" y="1780806"/>
              <a:ext cx="26760" cy="66870"/>
            </a:xfrm>
            <a:custGeom>
              <a:avLst/>
              <a:gdLst/>
              <a:ahLst/>
              <a:cxnLst/>
              <a:rect l="l" t="t" r="r" b="b"/>
              <a:pathLst>
                <a:path w="1335" h="333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0" y="1034"/>
                    <a:pt x="667" y="2569"/>
                    <a:pt x="1335" y="3336"/>
                  </a:cubicBezTo>
                  <a:cubicBezTo>
                    <a:pt x="1134" y="2168"/>
                    <a:pt x="734" y="1034"/>
                    <a:pt x="1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5"/>
            <p:cNvSpPr/>
            <p:nvPr/>
          </p:nvSpPr>
          <p:spPr>
            <a:xfrm>
              <a:off x="2105358" y="1723296"/>
              <a:ext cx="17399" cy="69556"/>
            </a:xfrm>
            <a:custGeom>
              <a:avLst/>
              <a:gdLst/>
              <a:ahLst/>
              <a:cxnLst/>
              <a:rect l="l" t="t" r="r" b="b"/>
              <a:pathLst>
                <a:path w="868" h="3470" extrusionOk="0">
                  <a:moveTo>
                    <a:pt x="868" y="0"/>
                  </a:moveTo>
                  <a:lnTo>
                    <a:pt x="868" y="0"/>
                  </a:lnTo>
                  <a:cubicBezTo>
                    <a:pt x="201" y="834"/>
                    <a:pt x="0" y="2469"/>
                    <a:pt x="201" y="3469"/>
                  </a:cubicBezTo>
                  <a:cubicBezTo>
                    <a:pt x="634" y="2369"/>
                    <a:pt x="868" y="1201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5"/>
            <p:cNvSpPr/>
            <p:nvPr/>
          </p:nvSpPr>
          <p:spPr>
            <a:xfrm>
              <a:off x="2143463" y="2171964"/>
              <a:ext cx="26780" cy="66870"/>
            </a:xfrm>
            <a:custGeom>
              <a:avLst/>
              <a:gdLst/>
              <a:ahLst/>
              <a:cxnLst/>
              <a:rect l="l" t="t" r="r" b="b"/>
              <a:pathLst>
                <a:path w="1336" h="3336" extrusionOk="0">
                  <a:moveTo>
                    <a:pt x="168" y="0"/>
                  </a:moveTo>
                  <a:cubicBezTo>
                    <a:pt x="1" y="1034"/>
                    <a:pt x="668" y="2569"/>
                    <a:pt x="1335" y="3336"/>
                  </a:cubicBezTo>
                  <a:cubicBezTo>
                    <a:pt x="1135" y="2168"/>
                    <a:pt x="735" y="1034"/>
                    <a:pt x="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5"/>
            <p:cNvSpPr/>
            <p:nvPr/>
          </p:nvSpPr>
          <p:spPr>
            <a:xfrm>
              <a:off x="1938203" y="2073001"/>
              <a:ext cx="26760" cy="66870"/>
            </a:xfrm>
            <a:custGeom>
              <a:avLst/>
              <a:gdLst/>
              <a:ahLst/>
              <a:cxnLst/>
              <a:rect l="l" t="t" r="r" b="b"/>
              <a:pathLst>
                <a:path w="1335" h="333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0" y="1034"/>
                    <a:pt x="634" y="2569"/>
                    <a:pt x="1334" y="3336"/>
                  </a:cubicBezTo>
                  <a:cubicBezTo>
                    <a:pt x="1134" y="2168"/>
                    <a:pt x="734" y="1034"/>
                    <a:pt x="1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5"/>
            <p:cNvSpPr/>
            <p:nvPr/>
          </p:nvSpPr>
          <p:spPr>
            <a:xfrm>
              <a:off x="2165533" y="1905165"/>
              <a:ext cx="68233" cy="19764"/>
            </a:xfrm>
            <a:custGeom>
              <a:avLst/>
              <a:gdLst/>
              <a:ahLst/>
              <a:cxnLst/>
              <a:rect l="l" t="t" r="r" b="b"/>
              <a:pathLst>
                <a:path w="3404" h="986" extrusionOk="0">
                  <a:moveTo>
                    <a:pt x="1" y="1"/>
                  </a:moveTo>
                  <a:lnTo>
                    <a:pt x="1" y="1"/>
                  </a:lnTo>
                  <a:cubicBezTo>
                    <a:pt x="679" y="649"/>
                    <a:pt x="2009" y="985"/>
                    <a:pt x="3023" y="985"/>
                  </a:cubicBezTo>
                  <a:cubicBezTo>
                    <a:pt x="3156" y="985"/>
                    <a:pt x="3283" y="979"/>
                    <a:pt x="3403" y="968"/>
                  </a:cubicBezTo>
                  <a:cubicBezTo>
                    <a:pt x="2336" y="434"/>
                    <a:pt x="1168" y="1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5"/>
            <p:cNvSpPr/>
            <p:nvPr/>
          </p:nvSpPr>
          <p:spPr>
            <a:xfrm>
              <a:off x="1926156" y="2221355"/>
              <a:ext cx="73585" cy="14673"/>
            </a:xfrm>
            <a:custGeom>
              <a:avLst/>
              <a:gdLst/>
              <a:ahLst/>
              <a:cxnLst/>
              <a:rect l="l" t="t" r="r" b="b"/>
              <a:pathLst>
                <a:path w="3671" h="732" extrusionOk="0">
                  <a:moveTo>
                    <a:pt x="3399" y="1"/>
                  </a:moveTo>
                  <a:cubicBezTo>
                    <a:pt x="2226" y="1"/>
                    <a:pt x="1085" y="202"/>
                    <a:pt x="1" y="605"/>
                  </a:cubicBezTo>
                  <a:cubicBezTo>
                    <a:pt x="272" y="693"/>
                    <a:pt x="590" y="732"/>
                    <a:pt x="928" y="732"/>
                  </a:cubicBezTo>
                  <a:cubicBezTo>
                    <a:pt x="1876" y="732"/>
                    <a:pt x="2981" y="423"/>
                    <a:pt x="3670" y="4"/>
                  </a:cubicBezTo>
                  <a:cubicBezTo>
                    <a:pt x="3579" y="2"/>
                    <a:pt x="3489" y="1"/>
                    <a:pt x="33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5"/>
            <p:cNvSpPr/>
            <p:nvPr/>
          </p:nvSpPr>
          <p:spPr>
            <a:xfrm>
              <a:off x="2056548" y="1728528"/>
              <a:ext cx="12729" cy="19524"/>
            </a:xfrm>
            <a:custGeom>
              <a:avLst/>
              <a:gdLst/>
              <a:ahLst/>
              <a:cxnLst/>
              <a:rect l="l" t="t" r="r" b="b"/>
              <a:pathLst>
                <a:path w="635" h="974" extrusionOk="0">
                  <a:moveTo>
                    <a:pt x="579" y="0"/>
                  </a:moveTo>
                  <a:cubicBezTo>
                    <a:pt x="506" y="0"/>
                    <a:pt x="285" y="113"/>
                    <a:pt x="167" y="406"/>
                  </a:cubicBezTo>
                  <a:cubicBezTo>
                    <a:pt x="0" y="707"/>
                    <a:pt x="67" y="974"/>
                    <a:pt x="134" y="974"/>
                  </a:cubicBezTo>
                  <a:cubicBezTo>
                    <a:pt x="201" y="974"/>
                    <a:pt x="234" y="740"/>
                    <a:pt x="367" y="507"/>
                  </a:cubicBezTo>
                  <a:cubicBezTo>
                    <a:pt x="467" y="240"/>
                    <a:pt x="634" y="40"/>
                    <a:pt x="601" y="6"/>
                  </a:cubicBezTo>
                  <a:cubicBezTo>
                    <a:pt x="597" y="2"/>
                    <a:pt x="590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5"/>
            <p:cNvSpPr/>
            <p:nvPr/>
          </p:nvSpPr>
          <p:spPr>
            <a:xfrm>
              <a:off x="2009082" y="1712773"/>
              <a:ext cx="20065" cy="16637"/>
            </a:xfrm>
            <a:custGeom>
              <a:avLst/>
              <a:gdLst/>
              <a:ahLst/>
              <a:cxnLst/>
              <a:rect l="l" t="t" r="r" b="b"/>
              <a:pathLst>
                <a:path w="1001" h="830" extrusionOk="0">
                  <a:moveTo>
                    <a:pt x="934" y="0"/>
                  </a:moveTo>
                  <a:cubicBezTo>
                    <a:pt x="824" y="0"/>
                    <a:pt x="602" y="82"/>
                    <a:pt x="400" y="258"/>
                  </a:cubicBezTo>
                  <a:cubicBezTo>
                    <a:pt x="100" y="525"/>
                    <a:pt x="0" y="792"/>
                    <a:pt x="67" y="826"/>
                  </a:cubicBezTo>
                  <a:cubicBezTo>
                    <a:pt x="69" y="828"/>
                    <a:pt x="73" y="829"/>
                    <a:pt x="77" y="829"/>
                  </a:cubicBezTo>
                  <a:cubicBezTo>
                    <a:pt x="130" y="829"/>
                    <a:pt x="318" y="644"/>
                    <a:pt x="534" y="459"/>
                  </a:cubicBezTo>
                  <a:cubicBezTo>
                    <a:pt x="767" y="225"/>
                    <a:pt x="1001" y="92"/>
                    <a:pt x="1001" y="25"/>
                  </a:cubicBezTo>
                  <a:cubicBezTo>
                    <a:pt x="993" y="9"/>
                    <a:pt x="969" y="0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5"/>
            <p:cNvSpPr/>
            <p:nvPr/>
          </p:nvSpPr>
          <p:spPr>
            <a:xfrm>
              <a:off x="1989678" y="1696677"/>
              <a:ext cx="22751" cy="12007"/>
            </a:xfrm>
            <a:custGeom>
              <a:avLst/>
              <a:gdLst/>
              <a:ahLst/>
              <a:cxnLst/>
              <a:rect l="l" t="t" r="r" b="b"/>
              <a:pathLst>
                <a:path w="1135" h="599" extrusionOk="0">
                  <a:moveTo>
                    <a:pt x="868" y="0"/>
                  </a:moveTo>
                  <a:cubicBezTo>
                    <a:pt x="752" y="0"/>
                    <a:pt x="610" y="23"/>
                    <a:pt x="468" y="94"/>
                  </a:cubicBezTo>
                  <a:cubicBezTo>
                    <a:pt x="134" y="261"/>
                    <a:pt x="1" y="594"/>
                    <a:pt x="67" y="594"/>
                  </a:cubicBezTo>
                  <a:cubicBezTo>
                    <a:pt x="70" y="597"/>
                    <a:pt x="73" y="598"/>
                    <a:pt x="78" y="598"/>
                  </a:cubicBezTo>
                  <a:cubicBezTo>
                    <a:pt x="131" y="598"/>
                    <a:pt x="321" y="418"/>
                    <a:pt x="568" y="294"/>
                  </a:cubicBezTo>
                  <a:cubicBezTo>
                    <a:pt x="835" y="161"/>
                    <a:pt x="1101" y="127"/>
                    <a:pt x="1135" y="61"/>
                  </a:cubicBezTo>
                  <a:cubicBezTo>
                    <a:pt x="1135" y="42"/>
                    <a:pt x="1025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5"/>
            <p:cNvSpPr/>
            <p:nvPr/>
          </p:nvSpPr>
          <p:spPr>
            <a:xfrm>
              <a:off x="1970956" y="1510659"/>
              <a:ext cx="177218" cy="385465"/>
            </a:xfrm>
            <a:custGeom>
              <a:avLst/>
              <a:gdLst/>
              <a:ahLst/>
              <a:cxnLst/>
              <a:rect l="l" t="t" r="r" b="b"/>
              <a:pathLst>
                <a:path w="8841" h="19230" extrusionOk="0">
                  <a:moveTo>
                    <a:pt x="2969" y="1"/>
                  </a:moveTo>
                  <a:lnTo>
                    <a:pt x="1769" y="1335"/>
                  </a:lnTo>
                  <a:cubicBezTo>
                    <a:pt x="701" y="3070"/>
                    <a:pt x="268" y="5138"/>
                    <a:pt x="568" y="7173"/>
                  </a:cubicBezTo>
                  <a:cubicBezTo>
                    <a:pt x="701" y="7873"/>
                    <a:pt x="868" y="8607"/>
                    <a:pt x="735" y="9274"/>
                  </a:cubicBezTo>
                  <a:cubicBezTo>
                    <a:pt x="601" y="9908"/>
                    <a:pt x="167" y="10442"/>
                    <a:pt x="101" y="11109"/>
                  </a:cubicBezTo>
                  <a:cubicBezTo>
                    <a:pt x="1" y="12076"/>
                    <a:pt x="768" y="12877"/>
                    <a:pt x="1468" y="13544"/>
                  </a:cubicBezTo>
                  <a:cubicBezTo>
                    <a:pt x="3403" y="15378"/>
                    <a:pt x="5605" y="17480"/>
                    <a:pt x="7673" y="19148"/>
                  </a:cubicBezTo>
                  <a:cubicBezTo>
                    <a:pt x="7759" y="19209"/>
                    <a:pt x="7827" y="19230"/>
                    <a:pt x="7891" y="19230"/>
                  </a:cubicBezTo>
                  <a:cubicBezTo>
                    <a:pt x="8003" y="19230"/>
                    <a:pt x="8105" y="19169"/>
                    <a:pt x="8273" y="19148"/>
                  </a:cubicBezTo>
                  <a:cubicBezTo>
                    <a:pt x="8740" y="19048"/>
                    <a:pt x="8840" y="18414"/>
                    <a:pt x="8774" y="17947"/>
                  </a:cubicBezTo>
                  <a:cubicBezTo>
                    <a:pt x="8707" y="17013"/>
                    <a:pt x="8573" y="15979"/>
                    <a:pt x="7806" y="15445"/>
                  </a:cubicBezTo>
                  <a:cubicBezTo>
                    <a:pt x="7306" y="15112"/>
                    <a:pt x="6572" y="15045"/>
                    <a:pt x="6138" y="14611"/>
                  </a:cubicBezTo>
                  <a:cubicBezTo>
                    <a:pt x="5705" y="14178"/>
                    <a:pt x="5705" y="13477"/>
                    <a:pt x="5771" y="12843"/>
                  </a:cubicBezTo>
                  <a:cubicBezTo>
                    <a:pt x="5905" y="12243"/>
                    <a:pt x="5905" y="11609"/>
                    <a:pt x="5771" y="11009"/>
                  </a:cubicBezTo>
                  <a:cubicBezTo>
                    <a:pt x="5405" y="10008"/>
                    <a:pt x="4237" y="9541"/>
                    <a:pt x="3770" y="8607"/>
                  </a:cubicBezTo>
                  <a:cubicBezTo>
                    <a:pt x="3436" y="7906"/>
                    <a:pt x="3603" y="7039"/>
                    <a:pt x="3803" y="6272"/>
                  </a:cubicBezTo>
                  <a:cubicBezTo>
                    <a:pt x="4004" y="5538"/>
                    <a:pt x="4304" y="4737"/>
                    <a:pt x="4237" y="3970"/>
                  </a:cubicBezTo>
                  <a:cubicBezTo>
                    <a:pt x="4070" y="2569"/>
                    <a:pt x="2803" y="1368"/>
                    <a:pt x="29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5"/>
            <p:cNvSpPr/>
            <p:nvPr/>
          </p:nvSpPr>
          <p:spPr>
            <a:xfrm>
              <a:off x="1926156" y="1972035"/>
              <a:ext cx="336355" cy="208628"/>
            </a:xfrm>
            <a:custGeom>
              <a:avLst/>
              <a:gdLst/>
              <a:ahLst/>
              <a:cxnLst/>
              <a:rect l="l" t="t" r="r" b="b"/>
              <a:pathLst>
                <a:path w="16780" h="10408" extrusionOk="0">
                  <a:moveTo>
                    <a:pt x="1835" y="0"/>
                  </a:moveTo>
                  <a:lnTo>
                    <a:pt x="1" y="1601"/>
                  </a:lnTo>
                  <a:cubicBezTo>
                    <a:pt x="197" y="1732"/>
                    <a:pt x="5192" y="8079"/>
                    <a:pt x="7328" y="8079"/>
                  </a:cubicBezTo>
                  <a:cubicBezTo>
                    <a:pt x="7366" y="8079"/>
                    <a:pt x="7403" y="8077"/>
                    <a:pt x="7439" y="8073"/>
                  </a:cubicBezTo>
                  <a:cubicBezTo>
                    <a:pt x="8169" y="7959"/>
                    <a:pt x="8914" y="7907"/>
                    <a:pt x="9664" y="7907"/>
                  </a:cubicBezTo>
                  <a:cubicBezTo>
                    <a:pt x="10011" y="7907"/>
                    <a:pt x="10360" y="7918"/>
                    <a:pt x="10708" y="7939"/>
                  </a:cubicBezTo>
                  <a:cubicBezTo>
                    <a:pt x="10708" y="7939"/>
                    <a:pt x="14211" y="10408"/>
                    <a:pt x="16779" y="10408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5"/>
            <p:cNvSpPr/>
            <p:nvPr/>
          </p:nvSpPr>
          <p:spPr>
            <a:xfrm>
              <a:off x="2028465" y="1681843"/>
              <a:ext cx="393443" cy="502187"/>
            </a:xfrm>
            <a:custGeom>
              <a:avLst/>
              <a:gdLst/>
              <a:ahLst/>
              <a:cxnLst/>
              <a:rect l="l" t="t" r="r" b="b"/>
              <a:pathLst>
                <a:path w="19628" h="25053" extrusionOk="0">
                  <a:moveTo>
                    <a:pt x="13877" y="0"/>
                  </a:moveTo>
                  <a:lnTo>
                    <a:pt x="9340" y="1601"/>
                  </a:lnTo>
                  <a:lnTo>
                    <a:pt x="11509" y="16078"/>
                  </a:lnTo>
                  <a:lnTo>
                    <a:pt x="11509" y="16078"/>
                  </a:lnTo>
                  <a:lnTo>
                    <a:pt x="3770" y="11775"/>
                  </a:lnTo>
                  <a:lnTo>
                    <a:pt x="0" y="19014"/>
                  </a:lnTo>
                  <a:lnTo>
                    <a:pt x="11308" y="24818"/>
                  </a:lnTo>
                  <a:cubicBezTo>
                    <a:pt x="11868" y="24977"/>
                    <a:pt x="12424" y="25052"/>
                    <a:pt x="12966" y="25052"/>
                  </a:cubicBezTo>
                  <a:cubicBezTo>
                    <a:pt x="16620" y="25052"/>
                    <a:pt x="19627" y="21648"/>
                    <a:pt x="18814" y="17813"/>
                  </a:cubicBezTo>
                  <a:lnTo>
                    <a:pt x="1387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5"/>
            <p:cNvSpPr/>
            <p:nvPr/>
          </p:nvSpPr>
          <p:spPr>
            <a:xfrm>
              <a:off x="2132779" y="1479810"/>
              <a:ext cx="175875" cy="234146"/>
            </a:xfrm>
            <a:custGeom>
              <a:avLst/>
              <a:gdLst/>
              <a:ahLst/>
              <a:cxnLst/>
              <a:rect l="l" t="t" r="r" b="b"/>
              <a:pathLst>
                <a:path w="8774" h="11681" extrusionOk="0">
                  <a:moveTo>
                    <a:pt x="4321" y="1"/>
                  </a:moveTo>
                  <a:cubicBezTo>
                    <a:pt x="4304" y="1"/>
                    <a:pt x="4287" y="2"/>
                    <a:pt x="4270" y="5"/>
                  </a:cubicBezTo>
                  <a:cubicBezTo>
                    <a:pt x="3736" y="139"/>
                    <a:pt x="3903" y="5142"/>
                    <a:pt x="3903" y="5142"/>
                  </a:cubicBezTo>
                  <a:cubicBezTo>
                    <a:pt x="3903" y="5142"/>
                    <a:pt x="3503" y="873"/>
                    <a:pt x="3236" y="839"/>
                  </a:cubicBezTo>
                  <a:cubicBezTo>
                    <a:pt x="3138" y="825"/>
                    <a:pt x="3040" y="794"/>
                    <a:pt x="2945" y="794"/>
                  </a:cubicBezTo>
                  <a:cubicBezTo>
                    <a:pt x="2812" y="794"/>
                    <a:pt x="2685" y="854"/>
                    <a:pt x="2569" y="1106"/>
                  </a:cubicBezTo>
                  <a:cubicBezTo>
                    <a:pt x="2368" y="1506"/>
                    <a:pt x="2268" y="7044"/>
                    <a:pt x="2268" y="7044"/>
                  </a:cubicBezTo>
                  <a:lnTo>
                    <a:pt x="1401" y="5843"/>
                  </a:lnTo>
                  <a:cubicBezTo>
                    <a:pt x="1401" y="5843"/>
                    <a:pt x="1196" y="5410"/>
                    <a:pt x="504" y="5410"/>
                  </a:cubicBezTo>
                  <a:cubicBezTo>
                    <a:pt x="359" y="5410"/>
                    <a:pt x="192" y="5429"/>
                    <a:pt x="0" y="5476"/>
                  </a:cubicBezTo>
                  <a:cubicBezTo>
                    <a:pt x="0" y="5476"/>
                    <a:pt x="1168" y="8178"/>
                    <a:pt x="1268" y="8611"/>
                  </a:cubicBezTo>
                  <a:cubicBezTo>
                    <a:pt x="1401" y="9045"/>
                    <a:pt x="4170" y="11680"/>
                    <a:pt x="4170" y="11680"/>
                  </a:cubicBezTo>
                  <a:lnTo>
                    <a:pt x="8773" y="10846"/>
                  </a:lnTo>
                  <a:cubicBezTo>
                    <a:pt x="8773" y="10846"/>
                    <a:pt x="8473" y="7711"/>
                    <a:pt x="8139" y="6844"/>
                  </a:cubicBezTo>
                  <a:cubicBezTo>
                    <a:pt x="7839" y="5976"/>
                    <a:pt x="7205" y="1940"/>
                    <a:pt x="6872" y="1940"/>
                  </a:cubicBezTo>
                  <a:cubicBezTo>
                    <a:pt x="6776" y="1940"/>
                    <a:pt x="6692" y="1935"/>
                    <a:pt x="6618" y="1935"/>
                  </a:cubicBezTo>
                  <a:cubicBezTo>
                    <a:pt x="6432" y="1935"/>
                    <a:pt x="6309" y="1969"/>
                    <a:pt x="6238" y="2207"/>
                  </a:cubicBezTo>
                  <a:cubicBezTo>
                    <a:pt x="6172" y="2602"/>
                    <a:pt x="6171" y="2997"/>
                    <a:pt x="6203" y="3360"/>
                  </a:cubicBezTo>
                  <a:lnTo>
                    <a:pt x="6203" y="3360"/>
                  </a:lnTo>
                  <a:cubicBezTo>
                    <a:pt x="6181" y="3118"/>
                    <a:pt x="5888" y="4"/>
                    <a:pt x="5354" y="4"/>
                  </a:cubicBezTo>
                  <a:cubicBezTo>
                    <a:pt x="5348" y="4"/>
                    <a:pt x="5343" y="5"/>
                    <a:pt x="5337" y="5"/>
                  </a:cubicBezTo>
                  <a:cubicBezTo>
                    <a:pt x="4737" y="105"/>
                    <a:pt x="4870" y="706"/>
                    <a:pt x="4770" y="1106"/>
                  </a:cubicBezTo>
                  <a:cubicBezTo>
                    <a:pt x="4763" y="1145"/>
                    <a:pt x="4758" y="1162"/>
                    <a:pt x="4755" y="1162"/>
                  </a:cubicBezTo>
                  <a:cubicBezTo>
                    <a:pt x="4725" y="1162"/>
                    <a:pt x="4774" y="1"/>
                    <a:pt x="4321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5"/>
            <p:cNvSpPr/>
            <p:nvPr/>
          </p:nvSpPr>
          <p:spPr>
            <a:xfrm>
              <a:off x="2130775" y="1477906"/>
              <a:ext cx="177198" cy="236050"/>
            </a:xfrm>
            <a:custGeom>
              <a:avLst/>
              <a:gdLst/>
              <a:ahLst/>
              <a:cxnLst/>
              <a:rect l="l" t="t" r="r" b="b"/>
              <a:pathLst>
                <a:path w="8840" h="11776" extrusionOk="0">
                  <a:moveTo>
                    <a:pt x="4303" y="0"/>
                  </a:moveTo>
                  <a:cubicBezTo>
                    <a:pt x="4270" y="34"/>
                    <a:pt x="4203" y="67"/>
                    <a:pt x="4203" y="100"/>
                  </a:cubicBezTo>
                  <a:cubicBezTo>
                    <a:pt x="4136" y="167"/>
                    <a:pt x="4103" y="234"/>
                    <a:pt x="4103" y="300"/>
                  </a:cubicBezTo>
                  <a:cubicBezTo>
                    <a:pt x="3970" y="767"/>
                    <a:pt x="3903" y="1268"/>
                    <a:pt x="3903" y="1735"/>
                  </a:cubicBezTo>
                  <a:cubicBezTo>
                    <a:pt x="3867" y="2266"/>
                    <a:pt x="3851" y="2797"/>
                    <a:pt x="3848" y="3329"/>
                  </a:cubicBezTo>
                  <a:lnTo>
                    <a:pt x="3848" y="3329"/>
                  </a:lnTo>
                  <a:cubicBezTo>
                    <a:pt x="3801" y="2965"/>
                    <a:pt x="3752" y="2603"/>
                    <a:pt x="3703" y="2235"/>
                  </a:cubicBezTo>
                  <a:cubicBezTo>
                    <a:pt x="3669" y="2002"/>
                    <a:pt x="3636" y="1768"/>
                    <a:pt x="3569" y="1535"/>
                  </a:cubicBezTo>
                  <a:cubicBezTo>
                    <a:pt x="3569" y="1401"/>
                    <a:pt x="3536" y="1268"/>
                    <a:pt x="3503" y="1168"/>
                  </a:cubicBezTo>
                  <a:cubicBezTo>
                    <a:pt x="3469" y="1068"/>
                    <a:pt x="3436" y="1001"/>
                    <a:pt x="3402" y="934"/>
                  </a:cubicBezTo>
                  <a:cubicBezTo>
                    <a:pt x="3336" y="901"/>
                    <a:pt x="3269" y="868"/>
                    <a:pt x="3202" y="834"/>
                  </a:cubicBezTo>
                  <a:cubicBezTo>
                    <a:pt x="3151" y="809"/>
                    <a:pt x="3096" y="798"/>
                    <a:pt x="3039" y="798"/>
                  </a:cubicBezTo>
                  <a:cubicBezTo>
                    <a:pt x="2946" y="798"/>
                    <a:pt x="2851" y="826"/>
                    <a:pt x="2769" y="868"/>
                  </a:cubicBezTo>
                  <a:cubicBezTo>
                    <a:pt x="2635" y="968"/>
                    <a:pt x="2569" y="1068"/>
                    <a:pt x="2535" y="1201"/>
                  </a:cubicBezTo>
                  <a:cubicBezTo>
                    <a:pt x="2468" y="1435"/>
                    <a:pt x="2435" y="1701"/>
                    <a:pt x="2435" y="1935"/>
                  </a:cubicBezTo>
                  <a:cubicBezTo>
                    <a:pt x="2310" y="3723"/>
                    <a:pt x="2273" y="5335"/>
                    <a:pt x="2269" y="6880"/>
                  </a:cubicBezTo>
                  <a:lnTo>
                    <a:pt x="2269" y="6880"/>
                  </a:lnTo>
                  <a:cubicBezTo>
                    <a:pt x="2008" y="6513"/>
                    <a:pt x="1777" y="6136"/>
                    <a:pt x="1501" y="5804"/>
                  </a:cubicBezTo>
                  <a:cubicBezTo>
                    <a:pt x="1301" y="5604"/>
                    <a:pt x="1067" y="5471"/>
                    <a:pt x="801" y="5404"/>
                  </a:cubicBezTo>
                  <a:cubicBezTo>
                    <a:pt x="742" y="5396"/>
                    <a:pt x="682" y="5392"/>
                    <a:pt x="620" y="5392"/>
                  </a:cubicBezTo>
                  <a:cubicBezTo>
                    <a:pt x="436" y="5392"/>
                    <a:pt x="242" y="5429"/>
                    <a:pt x="67" y="5504"/>
                  </a:cubicBezTo>
                  <a:lnTo>
                    <a:pt x="0" y="5538"/>
                  </a:lnTo>
                  <a:lnTo>
                    <a:pt x="33" y="5604"/>
                  </a:lnTo>
                  <a:cubicBezTo>
                    <a:pt x="467" y="6672"/>
                    <a:pt x="867" y="7639"/>
                    <a:pt x="1201" y="8540"/>
                  </a:cubicBezTo>
                  <a:cubicBezTo>
                    <a:pt x="1234" y="8640"/>
                    <a:pt x="1301" y="8740"/>
                    <a:pt x="1334" y="8840"/>
                  </a:cubicBezTo>
                  <a:cubicBezTo>
                    <a:pt x="1401" y="8940"/>
                    <a:pt x="1468" y="9040"/>
                    <a:pt x="1534" y="9107"/>
                  </a:cubicBezTo>
                  <a:cubicBezTo>
                    <a:pt x="1701" y="9307"/>
                    <a:pt x="1835" y="9440"/>
                    <a:pt x="1968" y="9607"/>
                  </a:cubicBezTo>
                  <a:cubicBezTo>
                    <a:pt x="2235" y="9874"/>
                    <a:pt x="2502" y="10141"/>
                    <a:pt x="2735" y="10374"/>
                  </a:cubicBezTo>
                  <a:cubicBezTo>
                    <a:pt x="3202" y="10841"/>
                    <a:pt x="3569" y="11175"/>
                    <a:pt x="3836" y="11442"/>
                  </a:cubicBezTo>
                  <a:lnTo>
                    <a:pt x="4103" y="11709"/>
                  </a:lnTo>
                  <a:cubicBezTo>
                    <a:pt x="4170" y="11742"/>
                    <a:pt x="4236" y="11775"/>
                    <a:pt x="4236" y="11775"/>
                  </a:cubicBezTo>
                  <a:cubicBezTo>
                    <a:pt x="4203" y="11742"/>
                    <a:pt x="4203" y="11742"/>
                    <a:pt x="4203" y="11742"/>
                  </a:cubicBezTo>
                  <a:lnTo>
                    <a:pt x="3936" y="11442"/>
                  </a:lnTo>
                  <a:lnTo>
                    <a:pt x="2869" y="10374"/>
                  </a:lnTo>
                  <a:cubicBezTo>
                    <a:pt x="2635" y="10141"/>
                    <a:pt x="2402" y="9874"/>
                    <a:pt x="2135" y="9574"/>
                  </a:cubicBezTo>
                  <a:cubicBezTo>
                    <a:pt x="1968" y="9407"/>
                    <a:pt x="1835" y="9274"/>
                    <a:pt x="1701" y="9107"/>
                  </a:cubicBezTo>
                  <a:cubicBezTo>
                    <a:pt x="1635" y="9007"/>
                    <a:pt x="1568" y="8940"/>
                    <a:pt x="1501" y="8840"/>
                  </a:cubicBezTo>
                  <a:cubicBezTo>
                    <a:pt x="1468" y="8740"/>
                    <a:pt x="1434" y="8640"/>
                    <a:pt x="1401" y="8540"/>
                  </a:cubicBezTo>
                  <a:cubicBezTo>
                    <a:pt x="1076" y="7693"/>
                    <a:pt x="687" y="6720"/>
                    <a:pt x="265" y="5651"/>
                  </a:cubicBezTo>
                  <a:lnTo>
                    <a:pt x="265" y="5651"/>
                  </a:lnTo>
                  <a:cubicBezTo>
                    <a:pt x="394" y="5614"/>
                    <a:pt x="534" y="5591"/>
                    <a:pt x="667" y="5591"/>
                  </a:cubicBezTo>
                  <a:cubicBezTo>
                    <a:pt x="724" y="5591"/>
                    <a:pt x="780" y="5595"/>
                    <a:pt x="834" y="5604"/>
                  </a:cubicBezTo>
                  <a:cubicBezTo>
                    <a:pt x="1067" y="5671"/>
                    <a:pt x="1268" y="5771"/>
                    <a:pt x="1434" y="5971"/>
                  </a:cubicBezTo>
                  <a:cubicBezTo>
                    <a:pt x="1712" y="6311"/>
                    <a:pt x="1990" y="6736"/>
                    <a:pt x="2268" y="7142"/>
                  </a:cubicBezTo>
                  <a:lnTo>
                    <a:pt x="2268" y="7142"/>
                  </a:lnTo>
                  <a:cubicBezTo>
                    <a:pt x="2268" y="7152"/>
                    <a:pt x="2268" y="7162"/>
                    <a:pt x="2268" y="7172"/>
                  </a:cubicBezTo>
                  <a:lnTo>
                    <a:pt x="2285" y="7166"/>
                  </a:lnTo>
                  <a:lnTo>
                    <a:pt x="2285" y="7166"/>
                  </a:lnTo>
                  <a:cubicBezTo>
                    <a:pt x="2301" y="7190"/>
                    <a:pt x="2318" y="7214"/>
                    <a:pt x="2335" y="7239"/>
                  </a:cubicBezTo>
                  <a:lnTo>
                    <a:pt x="2502" y="7472"/>
                  </a:lnTo>
                  <a:lnTo>
                    <a:pt x="2502" y="7205"/>
                  </a:lnTo>
                  <a:cubicBezTo>
                    <a:pt x="2535" y="5604"/>
                    <a:pt x="2569" y="3836"/>
                    <a:pt x="2702" y="2002"/>
                  </a:cubicBezTo>
                  <a:cubicBezTo>
                    <a:pt x="2702" y="1768"/>
                    <a:pt x="2735" y="1535"/>
                    <a:pt x="2769" y="1335"/>
                  </a:cubicBezTo>
                  <a:cubicBezTo>
                    <a:pt x="2824" y="1170"/>
                    <a:pt x="2969" y="1050"/>
                    <a:pt x="3111" y="1050"/>
                  </a:cubicBezTo>
                  <a:cubicBezTo>
                    <a:pt x="3142" y="1050"/>
                    <a:pt x="3173" y="1056"/>
                    <a:pt x="3202" y="1068"/>
                  </a:cubicBezTo>
                  <a:cubicBezTo>
                    <a:pt x="3236" y="1101"/>
                    <a:pt x="3269" y="1101"/>
                    <a:pt x="3302" y="1134"/>
                  </a:cubicBezTo>
                  <a:cubicBezTo>
                    <a:pt x="3294" y="1151"/>
                    <a:pt x="3294" y="1157"/>
                    <a:pt x="3299" y="1157"/>
                  </a:cubicBezTo>
                  <a:cubicBezTo>
                    <a:pt x="3313" y="1157"/>
                    <a:pt x="3368" y="1102"/>
                    <a:pt x="3369" y="1101"/>
                  </a:cubicBezTo>
                  <a:lnTo>
                    <a:pt x="3369" y="1101"/>
                  </a:lnTo>
                  <a:lnTo>
                    <a:pt x="3336" y="1134"/>
                  </a:lnTo>
                  <a:cubicBezTo>
                    <a:pt x="3336" y="1168"/>
                    <a:pt x="3336" y="1168"/>
                    <a:pt x="3336" y="1201"/>
                  </a:cubicBezTo>
                  <a:cubicBezTo>
                    <a:pt x="3369" y="1301"/>
                    <a:pt x="3436" y="1435"/>
                    <a:pt x="3436" y="1535"/>
                  </a:cubicBezTo>
                  <a:cubicBezTo>
                    <a:pt x="3469" y="1768"/>
                    <a:pt x="3503" y="2035"/>
                    <a:pt x="3536" y="2269"/>
                  </a:cubicBezTo>
                  <a:cubicBezTo>
                    <a:pt x="3655" y="3132"/>
                    <a:pt x="3774" y="4022"/>
                    <a:pt x="3869" y="4915"/>
                  </a:cubicBezTo>
                  <a:lnTo>
                    <a:pt x="3869" y="4915"/>
                  </a:lnTo>
                  <a:lnTo>
                    <a:pt x="3869" y="5237"/>
                  </a:lnTo>
                  <a:lnTo>
                    <a:pt x="4136" y="5237"/>
                  </a:lnTo>
                  <a:lnTo>
                    <a:pt x="4136" y="4737"/>
                  </a:lnTo>
                  <a:cubicBezTo>
                    <a:pt x="4103" y="3736"/>
                    <a:pt x="4103" y="2736"/>
                    <a:pt x="4170" y="1768"/>
                  </a:cubicBezTo>
                  <a:cubicBezTo>
                    <a:pt x="4170" y="1301"/>
                    <a:pt x="4236" y="834"/>
                    <a:pt x="4336" y="367"/>
                  </a:cubicBezTo>
                  <a:cubicBezTo>
                    <a:pt x="4370" y="334"/>
                    <a:pt x="4370" y="300"/>
                    <a:pt x="4403" y="267"/>
                  </a:cubicBezTo>
                  <a:lnTo>
                    <a:pt x="4437" y="234"/>
                  </a:lnTo>
                  <a:lnTo>
                    <a:pt x="4470" y="234"/>
                  </a:lnTo>
                  <a:cubicBezTo>
                    <a:pt x="4537" y="234"/>
                    <a:pt x="4603" y="300"/>
                    <a:pt x="4637" y="401"/>
                  </a:cubicBezTo>
                  <a:cubicBezTo>
                    <a:pt x="4703" y="601"/>
                    <a:pt x="4737" y="834"/>
                    <a:pt x="4770" y="1034"/>
                  </a:cubicBezTo>
                  <a:lnTo>
                    <a:pt x="4770" y="1179"/>
                  </a:lnTo>
                  <a:lnTo>
                    <a:pt x="4770" y="1179"/>
                  </a:lnTo>
                  <a:cubicBezTo>
                    <a:pt x="4758" y="1189"/>
                    <a:pt x="4770" y="1201"/>
                    <a:pt x="4770" y="1201"/>
                  </a:cubicBezTo>
                  <a:lnTo>
                    <a:pt x="4770" y="1234"/>
                  </a:lnTo>
                  <a:cubicBezTo>
                    <a:pt x="4737" y="1234"/>
                    <a:pt x="4737" y="1268"/>
                    <a:pt x="4770" y="1268"/>
                  </a:cubicBezTo>
                  <a:cubicBezTo>
                    <a:pt x="4737" y="1301"/>
                    <a:pt x="4737" y="1301"/>
                    <a:pt x="4770" y="1301"/>
                  </a:cubicBezTo>
                  <a:cubicBezTo>
                    <a:pt x="4770" y="1335"/>
                    <a:pt x="4803" y="1335"/>
                    <a:pt x="4837" y="1368"/>
                  </a:cubicBezTo>
                  <a:cubicBezTo>
                    <a:pt x="4937" y="1335"/>
                    <a:pt x="4937" y="1301"/>
                    <a:pt x="4937" y="1301"/>
                  </a:cubicBezTo>
                  <a:cubicBezTo>
                    <a:pt x="4937" y="1301"/>
                    <a:pt x="4937" y="1268"/>
                    <a:pt x="4937" y="1268"/>
                  </a:cubicBezTo>
                  <a:lnTo>
                    <a:pt x="4937" y="1168"/>
                  </a:lnTo>
                  <a:cubicBezTo>
                    <a:pt x="4970" y="1034"/>
                    <a:pt x="4970" y="934"/>
                    <a:pt x="4970" y="801"/>
                  </a:cubicBezTo>
                  <a:cubicBezTo>
                    <a:pt x="4970" y="601"/>
                    <a:pt x="5037" y="434"/>
                    <a:pt x="5204" y="300"/>
                  </a:cubicBezTo>
                  <a:cubicBezTo>
                    <a:pt x="5237" y="267"/>
                    <a:pt x="5270" y="234"/>
                    <a:pt x="5337" y="234"/>
                  </a:cubicBezTo>
                  <a:lnTo>
                    <a:pt x="5437" y="234"/>
                  </a:lnTo>
                  <a:cubicBezTo>
                    <a:pt x="5504" y="300"/>
                    <a:pt x="5537" y="367"/>
                    <a:pt x="5571" y="467"/>
                  </a:cubicBezTo>
                  <a:cubicBezTo>
                    <a:pt x="5637" y="667"/>
                    <a:pt x="5704" y="868"/>
                    <a:pt x="5771" y="1068"/>
                  </a:cubicBezTo>
                  <a:cubicBezTo>
                    <a:pt x="5938" y="1868"/>
                    <a:pt x="6071" y="2702"/>
                    <a:pt x="6138" y="3536"/>
                  </a:cubicBezTo>
                  <a:lnTo>
                    <a:pt x="6371" y="3536"/>
                  </a:lnTo>
                  <a:cubicBezTo>
                    <a:pt x="6356" y="3342"/>
                    <a:pt x="6338" y="3149"/>
                    <a:pt x="6317" y="2957"/>
                  </a:cubicBezTo>
                  <a:lnTo>
                    <a:pt x="6317" y="2957"/>
                  </a:lnTo>
                  <a:cubicBezTo>
                    <a:pt x="6320" y="2750"/>
                    <a:pt x="6337" y="2543"/>
                    <a:pt x="6371" y="2335"/>
                  </a:cubicBezTo>
                  <a:cubicBezTo>
                    <a:pt x="6429" y="2190"/>
                    <a:pt x="6538" y="2095"/>
                    <a:pt x="6675" y="2095"/>
                  </a:cubicBezTo>
                  <a:cubicBezTo>
                    <a:pt x="6696" y="2095"/>
                    <a:pt x="6717" y="2097"/>
                    <a:pt x="6738" y="2102"/>
                  </a:cubicBezTo>
                  <a:lnTo>
                    <a:pt x="6872" y="2102"/>
                  </a:lnTo>
                  <a:cubicBezTo>
                    <a:pt x="6872" y="2102"/>
                    <a:pt x="6938" y="2135"/>
                    <a:pt x="6938" y="2168"/>
                  </a:cubicBezTo>
                  <a:cubicBezTo>
                    <a:pt x="6972" y="2235"/>
                    <a:pt x="7005" y="2302"/>
                    <a:pt x="7038" y="2402"/>
                  </a:cubicBezTo>
                  <a:cubicBezTo>
                    <a:pt x="7239" y="3102"/>
                    <a:pt x="7405" y="3770"/>
                    <a:pt x="7539" y="4503"/>
                  </a:cubicBezTo>
                  <a:cubicBezTo>
                    <a:pt x="7706" y="5171"/>
                    <a:pt x="7839" y="5771"/>
                    <a:pt x="7972" y="6371"/>
                  </a:cubicBezTo>
                  <a:cubicBezTo>
                    <a:pt x="8039" y="6638"/>
                    <a:pt x="8106" y="6905"/>
                    <a:pt x="8206" y="7205"/>
                  </a:cubicBezTo>
                  <a:cubicBezTo>
                    <a:pt x="8273" y="7439"/>
                    <a:pt x="8339" y="7706"/>
                    <a:pt x="8373" y="7939"/>
                  </a:cubicBezTo>
                  <a:cubicBezTo>
                    <a:pt x="8573" y="8907"/>
                    <a:pt x="8640" y="9674"/>
                    <a:pt x="8740" y="10208"/>
                  </a:cubicBezTo>
                  <a:cubicBezTo>
                    <a:pt x="8773" y="10441"/>
                    <a:pt x="8773" y="10641"/>
                    <a:pt x="8806" y="10775"/>
                  </a:cubicBezTo>
                  <a:cubicBezTo>
                    <a:pt x="8806" y="10841"/>
                    <a:pt x="8840" y="10908"/>
                    <a:pt x="8840" y="10975"/>
                  </a:cubicBezTo>
                  <a:cubicBezTo>
                    <a:pt x="8840" y="10908"/>
                    <a:pt x="8840" y="10841"/>
                    <a:pt x="8840" y="10775"/>
                  </a:cubicBezTo>
                  <a:cubicBezTo>
                    <a:pt x="8840" y="10641"/>
                    <a:pt x="8806" y="10441"/>
                    <a:pt x="8806" y="10174"/>
                  </a:cubicBezTo>
                  <a:cubicBezTo>
                    <a:pt x="8740" y="9674"/>
                    <a:pt x="8673" y="8907"/>
                    <a:pt x="8506" y="7939"/>
                  </a:cubicBezTo>
                  <a:cubicBezTo>
                    <a:pt x="8439" y="7672"/>
                    <a:pt x="8406" y="7439"/>
                    <a:pt x="8339" y="7172"/>
                  </a:cubicBezTo>
                  <a:cubicBezTo>
                    <a:pt x="8239" y="6872"/>
                    <a:pt x="8173" y="6638"/>
                    <a:pt x="8106" y="6338"/>
                  </a:cubicBezTo>
                  <a:cubicBezTo>
                    <a:pt x="7972" y="5738"/>
                    <a:pt x="7872" y="5137"/>
                    <a:pt x="7739" y="4470"/>
                  </a:cubicBezTo>
                  <a:cubicBezTo>
                    <a:pt x="7605" y="3736"/>
                    <a:pt x="7439" y="3036"/>
                    <a:pt x="7239" y="2335"/>
                  </a:cubicBezTo>
                  <a:cubicBezTo>
                    <a:pt x="7205" y="2235"/>
                    <a:pt x="7172" y="2135"/>
                    <a:pt x="7105" y="2035"/>
                  </a:cubicBezTo>
                  <a:cubicBezTo>
                    <a:pt x="7072" y="1968"/>
                    <a:pt x="7005" y="1935"/>
                    <a:pt x="6938" y="1902"/>
                  </a:cubicBezTo>
                  <a:lnTo>
                    <a:pt x="6772" y="1902"/>
                  </a:lnTo>
                  <a:cubicBezTo>
                    <a:pt x="6671" y="1902"/>
                    <a:pt x="6538" y="1902"/>
                    <a:pt x="6438" y="1968"/>
                  </a:cubicBezTo>
                  <a:cubicBezTo>
                    <a:pt x="6338" y="2035"/>
                    <a:pt x="6271" y="2135"/>
                    <a:pt x="6238" y="2269"/>
                  </a:cubicBezTo>
                  <a:cubicBezTo>
                    <a:pt x="6236" y="2281"/>
                    <a:pt x="6234" y="2293"/>
                    <a:pt x="6232" y="2305"/>
                  </a:cubicBezTo>
                  <a:lnTo>
                    <a:pt x="6232" y="2305"/>
                  </a:lnTo>
                  <a:cubicBezTo>
                    <a:pt x="6168" y="1872"/>
                    <a:pt x="6091" y="1449"/>
                    <a:pt x="6004" y="1034"/>
                  </a:cubicBezTo>
                  <a:cubicBezTo>
                    <a:pt x="5938" y="801"/>
                    <a:pt x="5871" y="567"/>
                    <a:pt x="5771" y="367"/>
                  </a:cubicBezTo>
                  <a:cubicBezTo>
                    <a:pt x="5737" y="234"/>
                    <a:pt x="5637" y="134"/>
                    <a:pt x="5504" y="67"/>
                  </a:cubicBezTo>
                  <a:cubicBezTo>
                    <a:pt x="5482" y="67"/>
                    <a:pt x="5459" y="52"/>
                    <a:pt x="5427" y="52"/>
                  </a:cubicBezTo>
                  <a:cubicBezTo>
                    <a:pt x="5411" y="52"/>
                    <a:pt x="5393" y="56"/>
                    <a:pt x="5371" y="67"/>
                  </a:cubicBezTo>
                  <a:lnTo>
                    <a:pt x="5270" y="67"/>
                  </a:lnTo>
                  <a:cubicBezTo>
                    <a:pt x="5237" y="67"/>
                    <a:pt x="5170" y="100"/>
                    <a:pt x="5104" y="134"/>
                  </a:cubicBezTo>
                  <a:cubicBezTo>
                    <a:pt x="4985" y="233"/>
                    <a:pt x="4889" y="356"/>
                    <a:pt x="4839" y="495"/>
                  </a:cubicBezTo>
                  <a:lnTo>
                    <a:pt x="4839" y="495"/>
                  </a:lnTo>
                  <a:cubicBezTo>
                    <a:pt x="4820" y="430"/>
                    <a:pt x="4798" y="365"/>
                    <a:pt x="4770" y="300"/>
                  </a:cubicBezTo>
                  <a:cubicBezTo>
                    <a:pt x="4737" y="134"/>
                    <a:pt x="4603" y="34"/>
                    <a:pt x="443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5"/>
            <p:cNvSpPr/>
            <p:nvPr/>
          </p:nvSpPr>
          <p:spPr>
            <a:xfrm>
              <a:off x="2227051" y="1499294"/>
              <a:ext cx="12047" cy="89621"/>
            </a:xfrm>
            <a:custGeom>
              <a:avLst/>
              <a:gdLst/>
              <a:ahLst/>
              <a:cxnLst/>
              <a:rect l="l" t="t" r="r" b="b"/>
              <a:pathLst>
                <a:path w="601" h="4471" extrusionOk="0">
                  <a:moveTo>
                    <a:pt x="34" y="1"/>
                  </a:moveTo>
                  <a:cubicBezTo>
                    <a:pt x="0" y="768"/>
                    <a:pt x="67" y="1502"/>
                    <a:pt x="201" y="2269"/>
                  </a:cubicBezTo>
                  <a:cubicBezTo>
                    <a:pt x="267" y="3003"/>
                    <a:pt x="367" y="3737"/>
                    <a:pt x="568" y="4471"/>
                  </a:cubicBezTo>
                  <a:cubicBezTo>
                    <a:pt x="601" y="3737"/>
                    <a:pt x="534" y="2969"/>
                    <a:pt x="401" y="2236"/>
                  </a:cubicBezTo>
                  <a:cubicBezTo>
                    <a:pt x="367" y="1468"/>
                    <a:pt x="234" y="735"/>
                    <a:pt x="3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5"/>
            <p:cNvSpPr/>
            <p:nvPr/>
          </p:nvSpPr>
          <p:spPr>
            <a:xfrm>
              <a:off x="2255796" y="1535395"/>
              <a:ext cx="8720" cy="56868"/>
            </a:xfrm>
            <a:custGeom>
              <a:avLst/>
              <a:gdLst/>
              <a:ahLst/>
              <a:cxnLst/>
              <a:rect l="l" t="t" r="r" b="b"/>
              <a:pathLst>
                <a:path w="435" h="2837" extrusionOk="0">
                  <a:moveTo>
                    <a:pt x="68" y="1"/>
                  </a:moveTo>
                  <a:lnTo>
                    <a:pt x="68" y="1"/>
                  </a:lnTo>
                  <a:cubicBezTo>
                    <a:pt x="1" y="468"/>
                    <a:pt x="34" y="935"/>
                    <a:pt x="101" y="1435"/>
                  </a:cubicBezTo>
                  <a:cubicBezTo>
                    <a:pt x="134" y="1902"/>
                    <a:pt x="234" y="2369"/>
                    <a:pt x="368" y="2836"/>
                  </a:cubicBezTo>
                  <a:cubicBezTo>
                    <a:pt x="434" y="2369"/>
                    <a:pt x="434" y="1869"/>
                    <a:pt x="334" y="1402"/>
                  </a:cubicBezTo>
                  <a:cubicBezTo>
                    <a:pt x="301" y="902"/>
                    <a:pt x="234" y="435"/>
                    <a:pt x="68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5"/>
            <p:cNvSpPr/>
            <p:nvPr/>
          </p:nvSpPr>
          <p:spPr>
            <a:xfrm>
              <a:off x="2175555" y="1610283"/>
              <a:ext cx="6054" cy="46825"/>
            </a:xfrm>
            <a:custGeom>
              <a:avLst/>
              <a:gdLst/>
              <a:ahLst/>
              <a:cxnLst/>
              <a:rect l="l" t="t" r="r" b="b"/>
              <a:pathLst>
                <a:path w="302" h="2336" extrusionOk="0">
                  <a:moveTo>
                    <a:pt x="134" y="1"/>
                  </a:moveTo>
                  <a:cubicBezTo>
                    <a:pt x="34" y="368"/>
                    <a:pt x="1" y="768"/>
                    <a:pt x="34" y="1168"/>
                  </a:cubicBezTo>
                  <a:cubicBezTo>
                    <a:pt x="1" y="1569"/>
                    <a:pt x="68" y="1936"/>
                    <a:pt x="168" y="2336"/>
                  </a:cubicBezTo>
                  <a:cubicBezTo>
                    <a:pt x="268" y="1936"/>
                    <a:pt x="301" y="1535"/>
                    <a:pt x="268" y="1168"/>
                  </a:cubicBezTo>
                  <a:cubicBezTo>
                    <a:pt x="301" y="768"/>
                    <a:pt x="268" y="368"/>
                    <a:pt x="13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5"/>
            <p:cNvSpPr/>
            <p:nvPr/>
          </p:nvSpPr>
          <p:spPr>
            <a:xfrm>
              <a:off x="1846597" y="1778079"/>
              <a:ext cx="339021" cy="339562"/>
            </a:xfrm>
            <a:custGeom>
              <a:avLst/>
              <a:gdLst/>
              <a:ahLst/>
              <a:cxnLst/>
              <a:rect l="l" t="t" r="r" b="b"/>
              <a:pathLst>
                <a:path w="16913" h="16940" extrusionOk="0">
                  <a:moveTo>
                    <a:pt x="4507" y="0"/>
                  </a:moveTo>
                  <a:cubicBezTo>
                    <a:pt x="4472" y="0"/>
                    <a:pt x="4438" y="1"/>
                    <a:pt x="4403" y="3"/>
                  </a:cubicBezTo>
                  <a:cubicBezTo>
                    <a:pt x="0" y="169"/>
                    <a:pt x="934" y="8242"/>
                    <a:pt x="1868" y="9876"/>
                  </a:cubicBezTo>
                  <a:cubicBezTo>
                    <a:pt x="2480" y="11003"/>
                    <a:pt x="10664" y="16939"/>
                    <a:pt x="11572" y="16939"/>
                  </a:cubicBezTo>
                  <a:cubicBezTo>
                    <a:pt x="11605" y="16939"/>
                    <a:pt x="11629" y="16931"/>
                    <a:pt x="11642" y="16915"/>
                  </a:cubicBezTo>
                  <a:lnTo>
                    <a:pt x="16912" y="8375"/>
                  </a:lnTo>
                  <a:cubicBezTo>
                    <a:pt x="16912" y="8375"/>
                    <a:pt x="8112" y="0"/>
                    <a:pt x="45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5"/>
            <p:cNvSpPr/>
            <p:nvPr/>
          </p:nvSpPr>
          <p:spPr>
            <a:xfrm>
              <a:off x="1955582" y="1781467"/>
              <a:ext cx="230698" cy="184574"/>
            </a:xfrm>
            <a:custGeom>
              <a:avLst/>
              <a:gdLst/>
              <a:ahLst/>
              <a:cxnLst/>
              <a:rect l="l" t="t" r="r" b="b"/>
              <a:pathLst>
                <a:path w="11509" h="9208" extrusionOk="0">
                  <a:moveTo>
                    <a:pt x="0" y="0"/>
                  </a:moveTo>
                  <a:cubicBezTo>
                    <a:pt x="734" y="134"/>
                    <a:pt x="1435" y="334"/>
                    <a:pt x="2135" y="634"/>
                  </a:cubicBezTo>
                  <a:cubicBezTo>
                    <a:pt x="2869" y="1001"/>
                    <a:pt x="3570" y="1435"/>
                    <a:pt x="4203" y="1935"/>
                  </a:cubicBezTo>
                  <a:cubicBezTo>
                    <a:pt x="4971" y="2569"/>
                    <a:pt x="5705" y="3236"/>
                    <a:pt x="6405" y="3970"/>
                  </a:cubicBezTo>
                  <a:cubicBezTo>
                    <a:pt x="8423" y="5888"/>
                    <a:pt x="10309" y="7381"/>
                    <a:pt x="11382" y="8219"/>
                  </a:cubicBezTo>
                  <a:lnTo>
                    <a:pt x="11382" y="8219"/>
                  </a:lnTo>
                  <a:lnTo>
                    <a:pt x="10975" y="8907"/>
                  </a:lnTo>
                  <a:cubicBezTo>
                    <a:pt x="10942" y="9007"/>
                    <a:pt x="10875" y="9107"/>
                    <a:pt x="10842" y="9207"/>
                  </a:cubicBezTo>
                  <a:cubicBezTo>
                    <a:pt x="10908" y="9107"/>
                    <a:pt x="10975" y="9040"/>
                    <a:pt x="11008" y="8940"/>
                  </a:cubicBezTo>
                  <a:lnTo>
                    <a:pt x="11509" y="8240"/>
                  </a:lnTo>
                  <a:lnTo>
                    <a:pt x="11509" y="8206"/>
                  </a:lnTo>
                  <a:lnTo>
                    <a:pt x="11475" y="8173"/>
                  </a:lnTo>
                  <a:cubicBezTo>
                    <a:pt x="10475" y="7272"/>
                    <a:pt x="8573" y="5738"/>
                    <a:pt x="6538" y="3837"/>
                  </a:cubicBezTo>
                  <a:cubicBezTo>
                    <a:pt x="5838" y="3103"/>
                    <a:pt x="5104" y="2402"/>
                    <a:pt x="4304" y="1802"/>
                  </a:cubicBezTo>
                  <a:cubicBezTo>
                    <a:pt x="3670" y="1268"/>
                    <a:pt x="2969" y="834"/>
                    <a:pt x="2202" y="501"/>
                  </a:cubicBezTo>
                  <a:cubicBezTo>
                    <a:pt x="1702" y="301"/>
                    <a:pt x="1135" y="134"/>
                    <a:pt x="601" y="34"/>
                  </a:cubicBezTo>
                  <a:cubicBezTo>
                    <a:pt x="434" y="34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5"/>
            <p:cNvSpPr/>
            <p:nvPr/>
          </p:nvSpPr>
          <p:spPr>
            <a:xfrm>
              <a:off x="1865980" y="1923887"/>
              <a:ext cx="212657" cy="191249"/>
            </a:xfrm>
            <a:custGeom>
              <a:avLst/>
              <a:gdLst/>
              <a:ahLst/>
              <a:cxnLst/>
              <a:rect l="l" t="t" r="r" b="b"/>
              <a:pathLst>
                <a:path w="10609" h="9541" extrusionOk="0">
                  <a:moveTo>
                    <a:pt x="1" y="1"/>
                  </a:moveTo>
                  <a:cubicBezTo>
                    <a:pt x="67" y="167"/>
                    <a:pt x="134" y="334"/>
                    <a:pt x="234" y="501"/>
                  </a:cubicBezTo>
                  <a:cubicBezTo>
                    <a:pt x="434" y="834"/>
                    <a:pt x="701" y="1268"/>
                    <a:pt x="1068" y="1835"/>
                  </a:cubicBezTo>
                  <a:cubicBezTo>
                    <a:pt x="1502" y="2469"/>
                    <a:pt x="1969" y="3069"/>
                    <a:pt x="2469" y="3670"/>
                  </a:cubicBezTo>
                  <a:cubicBezTo>
                    <a:pt x="3103" y="4370"/>
                    <a:pt x="3770" y="5037"/>
                    <a:pt x="4470" y="5671"/>
                  </a:cubicBezTo>
                  <a:cubicBezTo>
                    <a:pt x="5738" y="6839"/>
                    <a:pt x="7172" y="7806"/>
                    <a:pt x="8673" y="8640"/>
                  </a:cubicBezTo>
                  <a:cubicBezTo>
                    <a:pt x="9140" y="8907"/>
                    <a:pt x="9607" y="9107"/>
                    <a:pt x="10074" y="9341"/>
                  </a:cubicBezTo>
                  <a:cubicBezTo>
                    <a:pt x="10241" y="9407"/>
                    <a:pt x="10441" y="9474"/>
                    <a:pt x="10608" y="9541"/>
                  </a:cubicBezTo>
                  <a:cubicBezTo>
                    <a:pt x="10441" y="9407"/>
                    <a:pt x="10275" y="9341"/>
                    <a:pt x="10108" y="9240"/>
                  </a:cubicBezTo>
                  <a:cubicBezTo>
                    <a:pt x="9774" y="9074"/>
                    <a:pt x="9307" y="8840"/>
                    <a:pt x="8740" y="8507"/>
                  </a:cubicBezTo>
                  <a:cubicBezTo>
                    <a:pt x="7272" y="7639"/>
                    <a:pt x="5871" y="6639"/>
                    <a:pt x="4604" y="5504"/>
                  </a:cubicBezTo>
                  <a:cubicBezTo>
                    <a:pt x="3903" y="4904"/>
                    <a:pt x="3270" y="4237"/>
                    <a:pt x="2636" y="3536"/>
                  </a:cubicBezTo>
                  <a:cubicBezTo>
                    <a:pt x="2069" y="2869"/>
                    <a:pt x="1568" y="2269"/>
                    <a:pt x="1201" y="1735"/>
                  </a:cubicBezTo>
                  <a:cubicBezTo>
                    <a:pt x="801" y="1201"/>
                    <a:pt x="501" y="768"/>
                    <a:pt x="301" y="468"/>
                  </a:cubicBezTo>
                  <a:cubicBezTo>
                    <a:pt x="234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5"/>
            <p:cNvSpPr/>
            <p:nvPr/>
          </p:nvSpPr>
          <p:spPr>
            <a:xfrm>
              <a:off x="1964281" y="1928577"/>
              <a:ext cx="55505" cy="43478"/>
            </a:xfrm>
            <a:custGeom>
              <a:avLst/>
              <a:gdLst/>
              <a:ahLst/>
              <a:cxnLst/>
              <a:rect l="l" t="t" r="r" b="b"/>
              <a:pathLst>
                <a:path w="2769" h="2169" extrusionOk="0">
                  <a:moveTo>
                    <a:pt x="0" y="0"/>
                  </a:moveTo>
                  <a:cubicBezTo>
                    <a:pt x="400" y="934"/>
                    <a:pt x="1768" y="1901"/>
                    <a:pt x="2769" y="2168"/>
                  </a:cubicBezTo>
                  <a:cubicBezTo>
                    <a:pt x="1968" y="1301"/>
                    <a:pt x="1034" y="53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5"/>
            <p:cNvSpPr/>
            <p:nvPr/>
          </p:nvSpPr>
          <p:spPr>
            <a:xfrm>
              <a:off x="1904086" y="1877082"/>
              <a:ext cx="14733" cy="70899"/>
            </a:xfrm>
            <a:custGeom>
              <a:avLst/>
              <a:gdLst/>
              <a:ahLst/>
              <a:cxnLst/>
              <a:rect l="l" t="t" r="r" b="b"/>
              <a:pathLst>
                <a:path w="735" h="3537" extrusionOk="0">
                  <a:moveTo>
                    <a:pt x="468" y="1"/>
                  </a:moveTo>
                  <a:cubicBezTo>
                    <a:pt x="1" y="935"/>
                    <a:pt x="134" y="2569"/>
                    <a:pt x="535" y="3536"/>
                  </a:cubicBezTo>
                  <a:cubicBezTo>
                    <a:pt x="735" y="2336"/>
                    <a:pt x="701" y="1168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5"/>
            <p:cNvSpPr/>
            <p:nvPr/>
          </p:nvSpPr>
          <p:spPr>
            <a:xfrm>
              <a:off x="2071261" y="1907831"/>
              <a:ext cx="26760" cy="66890"/>
            </a:xfrm>
            <a:custGeom>
              <a:avLst/>
              <a:gdLst/>
              <a:ahLst/>
              <a:cxnLst/>
              <a:rect l="l" t="t" r="r" b="b"/>
              <a:pathLst>
                <a:path w="1335" h="3337" extrusionOk="0">
                  <a:moveTo>
                    <a:pt x="167" y="1"/>
                  </a:moveTo>
                  <a:cubicBezTo>
                    <a:pt x="0" y="1035"/>
                    <a:pt x="667" y="2569"/>
                    <a:pt x="1335" y="3337"/>
                  </a:cubicBezTo>
                  <a:cubicBezTo>
                    <a:pt x="1134" y="2169"/>
                    <a:pt x="767" y="1035"/>
                    <a:pt x="1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5"/>
            <p:cNvSpPr/>
            <p:nvPr/>
          </p:nvSpPr>
          <p:spPr>
            <a:xfrm>
              <a:off x="1944878" y="1832281"/>
              <a:ext cx="68233" cy="19764"/>
            </a:xfrm>
            <a:custGeom>
              <a:avLst/>
              <a:gdLst/>
              <a:ahLst/>
              <a:cxnLst/>
              <a:rect l="l" t="t" r="r" b="b"/>
              <a:pathLst>
                <a:path w="3404" h="986" extrusionOk="0">
                  <a:moveTo>
                    <a:pt x="1" y="1"/>
                  </a:moveTo>
                  <a:lnTo>
                    <a:pt x="1" y="1"/>
                  </a:lnTo>
                  <a:cubicBezTo>
                    <a:pt x="679" y="649"/>
                    <a:pt x="2035" y="985"/>
                    <a:pt x="3032" y="985"/>
                  </a:cubicBezTo>
                  <a:cubicBezTo>
                    <a:pt x="3163" y="985"/>
                    <a:pt x="3287" y="980"/>
                    <a:pt x="3403" y="968"/>
                  </a:cubicBezTo>
                  <a:cubicBezTo>
                    <a:pt x="2336" y="434"/>
                    <a:pt x="1202" y="1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5"/>
            <p:cNvSpPr/>
            <p:nvPr/>
          </p:nvSpPr>
          <p:spPr>
            <a:xfrm>
              <a:off x="1905429" y="1746689"/>
              <a:ext cx="41473" cy="56868"/>
            </a:xfrm>
            <a:custGeom>
              <a:avLst/>
              <a:gdLst/>
              <a:ahLst/>
              <a:cxnLst/>
              <a:rect l="l" t="t" r="r" b="b"/>
              <a:pathLst>
                <a:path w="2069" h="2837" extrusionOk="0">
                  <a:moveTo>
                    <a:pt x="2069" y="1"/>
                  </a:moveTo>
                  <a:lnTo>
                    <a:pt x="2069" y="1"/>
                  </a:lnTo>
                  <a:cubicBezTo>
                    <a:pt x="1202" y="801"/>
                    <a:pt x="501" y="1769"/>
                    <a:pt x="1" y="2836"/>
                  </a:cubicBezTo>
                  <a:lnTo>
                    <a:pt x="1" y="2836"/>
                  </a:lnTo>
                  <a:cubicBezTo>
                    <a:pt x="901" y="2369"/>
                    <a:pt x="1802" y="968"/>
                    <a:pt x="206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5"/>
            <p:cNvSpPr/>
            <p:nvPr/>
          </p:nvSpPr>
          <p:spPr>
            <a:xfrm>
              <a:off x="2011086" y="2032130"/>
              <a:ext cx="69556" cy="14011"/>
            </a:xfrm>
            <a:custGeom>
              <a:avLst/>
              <a:gdLst/>
              <a:ahLst/>
              <a:cxnLst/>
              <a:rect l="l" t="t" r="r" b="b"/>
              <a:pathLst>
                <a:path w="3470" h="699" extrusionOk="0">
                  <a:moveTo>
                    <a:pt x="3211" y="1"/>
                  </a:moveTo>
                  <a:cubicBezTo>
                    <a:pt x="2101" y="1"/>
                    <a:pt x="1022" y="200"/>
                    <a:pt x="0" y="571"/>
                  </a:cubicBezTo>
                  <a:cubicBezTo>
                    <a:pt x="256" y="660"/>
                    <a:pt x="559" y="699"/>
                    <a:pt x="882" y="699"/>
                  </a:cubicBezTo>
                  <a:cubicBezTo>
                    <a:pt x="1779" y="699"/>
                    <a:pt x="2832" y="397"/>
                    <a:pt x="3469" y="4"/>
                  </a:cubicBezTo>
                  <a:cubicBezTo>
                    <a:pt x="3383" y="2"/>
                    <a:pt x="3297" y="1"/>
                    <a:pt x="32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5"/>
            <p:cNvSpPr/>
            <p:nvPr/>
          </p:nvSpPr>
          <p:spPr>
            <a:xfrm>
              <a:off x="1433369" y="3998685"/>
              <a:ext cx="274837" cy="380414"/>
            </a:xfrm>
            <a:custGeom>
              <a:avLst/>
              <a:gdLst/>
              <a:ahLst/>
              <a:cxnLst/>
              <a:rect l="l" t="t" r="r" b="b"/>
              <a:pathLst>
                <a:path w="13711" h="18978" extrusionOk="0">
                  <a:moveTo>
                    <a:pt x="6572" y="1"/>
                  </a:moveTo>
                  <a:lnTo>
                    <a:pt x="4370" y="10008"/>
                  </a:lnTo>
                  <a:lnTo>
                    <a:pt x="301" y="17413"/>
                  </a:lnTo>
                  <a:cubicBezTo>
                    <a:pt x="1" y="17947"/>
                    <a:pt x="234" y="18614"/>
                    <a:pt x="801" y="18881"/>
                  </a:cubicBezTo>
                  <a:cubicBezTo>
                    <a:pt x="943" y="18944"/>
                    <a:pt x="1099" y="18977"/>
                    <a:pt x="1257" y="18977"/>
                  </a:cubicBezTo>
                  <a:cubicBezTo>
                    <a:pt x="1433" y="18977"/>
                    <a:pt x="1610" y="18936"/>
                    <a:pt x="1768" y="18848"/>
                  </a:cubicBezTo>
                  <a:cubicBezTo>
                    <a:pt x="3636" y="17747"/>
                    <a:pt x="10541" y="13711"/>
                    <a:pt x="10675" y="12977"/>
                  </a:cubicBezTo>
                  <a:cubicBezTo>
                    <a:pt x="10808" y="12110"/>
                    <a:pt x="13710" y="2536"/>
                    <a:pt x="13710" y="2536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5"/>
            <p:cNvSpPr/>
            <p:nvPr/>
          </p:nvSpPr>
          <p:spPr>
            <a:xfrm>
              <a:off x="1449425" y="4245418"/>
              <a:ext cx="201272" cy="134181"/>
            </a:xfrm>
            <a:custGeom>
              <a:avLst/>
              <a:gdLst/>
              <a:ahLst/>
              <a:cxnLst/>
              <a:rect l="l" t="t" r="r" b="b"/>
              <a:pathLst>
                <a:path w="10041" h="6694" extrusionOk="0">
                  <a:moveTo>
                    <a:pt x="10041" y="1"/>
                  </a:moveTo>
                  <a:lnTo>
                    <a:pt x="28" y="6587"/>
                  </a:lnTo>
                  <a:lnTo>
                    <a:pt x="28" y="6587"/>
                  </a:lnTo>
                  <a:cubicBezTo>
                    <a:pt x="19" y="6582"/>
                    <a:pt x="9" y="6577"/>
                    <a:pt x="0" y="6572"/>
                  </a:cubicBezTo>
                  <a:lnTo>
                    <a:pt x="0" y="6605"/>
                  </a:lnTo>
                  <a:lnTo>
                    <a:pt x="28" y="6587"/>
                  </a:lnTo>
                  <a:lnTo>
                    <a:pt x="28" y="6587"/>
                  </a:lnTo>
                  <a:cubicBezTo>
                    <a:pt x="164" y="6657"/>
                    <a:pt x="312" y="6693"/>
                    <a:pt x="461" y="6693"/>
                  </a:cubicBezTo>
                  <a:cubicBezTo>
                    <a:pt x="635" y="6693"/>
                    <a:pt x="811" y="6643"/>
                    <a:pt x="967" y="6539"/>
                  </a:cubicBezTo>
                  <a:cubicBezTo>
                    <a:pt x="6205" y="3503"/>
                    <a:pt x="8473" y="1935"/>
                    <a:pt x="9307" y="1335"/>
                  </a:cubicBezTo>
                  <a:cubicBezTo>
                    <a:pt x="9607" y="1102"/>
                    <a:pt x="9840" y="801"/>
                    <a:pt x="9941" y="434"/>
                  </a:cubicBezTo>
                  <a:lnTo>
                    <a:pt x="100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5"/>
            <p:cNvSpPr/>
            <p:nvPr/>
          </p:nvSpPr>
          <p:spPr>
            <a:xfrm>
              <a:off x="1615919" y="4170170"/>
              <a:ext cx="26760" cy="24375"/>
            </a:xfrm>
            <a:custGeom>
              <a:avLst/>
              <a:gdLst/>
              <a:ahLst/>
              <a:cxnLst/>
              <a:rect l="l" t="t" r="r" b="b"/>
              <a:pathLst>
                <a:path w="1335" h="1216" extrusionOk="0">
                  <a:moveTo>
                    <a:pt x="651" y="0"/>
                  </a:moveTo>
                  <a:cubicBezTo>
                    <a:pt x="565" y="0"/>
                    <a:pt x="479" y="17"/>
                    <a:pt x="400" y="52"/>
                  </a:cubicBezTo>
                  <a:lnTo>
                    <a:pt x="467" y="52"/>
                  </a:lnTo>
                  <a:cubicBezTo>
                    <a:pt x="167" y="152"/>
                    <a:pt x="0" y="486"/>
                    <a:pt x="100" y="819"/>
                  </a:cubicBezTo>
                  <a:cubicBezTo>
                    <a:pt x="180" y="1060"/>
                    <a:pt x="411" y="1215"/>
                    <a:pt x="672" y="1215"/>
                  </a:cubicBezTo>
                  <a:cubicBezTo>
                    <a:pt x="736" y="1215"/>
                    <a:pt x="802" y="1206"/>
                    <a:pt x="867" y="1186"/>
                  </a:cubicBezTo>
                  <a:cubicBezTo>
                    <a:pt x="1168" y="1053"/>
                    <a:pt x="1334" y="686"/>
                    <a:pt x="1234" y="352"/>
                  </a:cubicBezTo>
                  <a:cubicBezTo>
                    <a:pt x="1136" y="131"/>
                    <a:pt x="893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5"/>
            <p:cNvSpPr/>
            <p:nvPr/>
          </p:nvSpPr>
          <p:spPr>
            <a:xfrm>
              <a:off x="1480836" y="4270154"/>
              <a:ext cx="36803" cy="31451"/>
            </a:xfrm>
            <a:custGeom>
              <a:avLst/>
              <a:gdLst/>
              <a:ahLst/>
              <a:cxnLst/>
              <a:rect l="l" t="t" r="r" b="b"/>
              <a:pathLst>
                <a:path w="1836" h="1569" extrusionOk="0">
                  <a:moveTo>
                    <a:pt x="368" y="1"/>
                  </a:moveTo>
                  <a:cubicBezTo>
                    <a:pt x="134" y="1"/>
                    <a:pt x="1" y="34"/>
                    <a:pt x="1" y="68"/>
                  </a:cubicBezTo>
                  <a:cubicBezTo>
                    <a:pt x="401" y="168"/>
                    <a:pt x="768" y="335"/>
                    <a:pt x="1102" y="568"/>
                  </a:cubicBezTo>
                  <a:cubicBezTo>
                    <a:pt x="1369" y="835"/>
                    <a:pt x="1602" y="1168"/>
                    <a:pt x="1769" y="1569"/>
                  </a:cubicBezTo>
                  <a:cubicBezTo>
                    <a:pt x="1802" y="1569"/>
                    <a:pt x="1836" y="1402"/>
                    <a:pt x="1769" y="1168"/>
                  </a:cubicBezTo>
                  <a:cubicBezTo>
                    <a:pt x="1669" y="868"/>
                    <a:pt x="1469" y="601"/>
                    <a:pt x="1235" y="401"/>
                  </a:cubicBezTo>
                  <a:cubicBezTo>
                    <a:pt x="1002" y="168"/>
                    <a:pt x="701" y="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5"/>
            <p:cNvSpPr/>
            <p:nvPr/>
          </p:nvSpPr>
          <p:spPr>
            <a:xfrm>
              <a:off x="1460791" y="4302908"/>
              <a:ext cx="36121" cy="21468"/>
            </a:xfrm>
            <a:custGeom>
              <a:avLst/>
              <a:gdLst/>
              <a:ahLst/>
              <a:cxnLst/>
              <a:rect l="l" t="t" r="r" b="b"/>
              <a:pathLst>
                <a:path w="1802" h="1071" extrusionOk="0">
                  <a:moveTo>
                    <a:pt x="384" y="0"/>
                  </a:moveTo>
                  <a:cubicBezTo>
                    <a:pt x="256" y="0"/>
                    <a:pt x="126" y="22"/>
                    <a:pt x="0" y="68"/>
                  </a:cubicBezTo>
                  <a:cubicBezTo>
                    <a:pt x="334" y="168"/>
                    <a:pt x="634" y="268"/>
                    <a:pt x="968" y="435"/>
                  </a:cubicBezTo>
                  <a:cubicBezTo>
                    <a:pt x="1416" y="691"/>
                    <a:pt x="1649" y="1071"/>
                    <a:pt x="1726" y="1071"/>
                  </a:cubicBezTo>
                  <a:cubicBezTo>
                    <a:pt x="1729" y="1071"/>
                    <a:pt x="1732" y="1070"/>
                    <a:pt x="1735" y="1069"/>
                  </a:cubicBezTo>
                  <a:cubicBezTo>
                    <a:pt x="1801" y="1069"/>
                    <a:pt x="1635" y="569"/>
                    <a:pt x="1068" y="235"/>
                  </a:cubicBezTo>
                  <a:cubicBezTo>
                    <a:pt x="870" y="82"/>
                    <a:pt x="630" y="0"/>
                    <a:pt x="3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5"/>
            <p:cNvSpPr/>
            <p:nvPr/>
          </p:nvSpPr>
          <p:spPr>
            <a:xfrm>
              <a:off x="1500901" y="4237400"/>
              <a:ext cx="50834" cy="36121"/>
            </a:xfrm>
            <a:custGeom>
              <a:avLst/>
              <a:gdLst/>
              <a:ahLst/>
              <a:cxnLst/>
              <a:rect l="l" t="t" r="r" b="b"/>
              <a:pathLst>
                <a:path w="2536" h="1802" extrusionOk="0">
                  <a:moveTo>
                    <a:pt x="1" y="0"/>
                  </a:moveTo>
                  <a:lnTo>
                    <a:pt x="1" y="0"/>
                  </a:lnTo>
                  <a:cubicBezTo>
                    <a:pt x="468" y="201"/>
                    <a:pt x="935" y="467"/>
                    <a:pt x="1402" y="734"/>
                  </a:cubicBezTo>
                  <a:cubicBezTo>
                    <a:pt x="1802" y="1068"/>
                    <a:pt x="2169" y="1401"/>
                    <a:pt x="2536" y="1802"/>
                  </a:cubicBezTo>
                  <a:cubicBezTo>
                    <a:pt x="2102" y="768"/>
                    <a:pt x="1101" y="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5"/>
            <p:cNvSpPr/>
            <p:nvPr/>
          </p:nvSpPr>
          <p:spPr>
            <a:xfrm>
              <a:off x="1518280" y="4196689"/>
              <a:ext cx="51516" cy="16818"/>
            </a:xfrm>
            <a:custGeom>
              <a:avLst/>
              <a:gdLst/>
              <a:ahLst/>
              <a:cxnLst/>
              <a:rect l="l" t="t" r="r" b="b"/>
              <a:pathLst>
                <a:path w="2570" h="839" extrusionOk="0">
                  <a:moveTo>
                    <a:pt x="690" y="0"/>
                  </a:moveTo>
                  <a:cubicBezTo>
                    <a:pt x="461" y="0"/>
                    <a:pt x="229" y="32"/>
                    <a:pt x="1" y="97"/>
                  </a:cubicBezTo>
                  <a:cubicBezTo>
                    <a:pt x="1" y="163"/>
                    <a:pt x="635" y="130"/>
                    <a:pt x="1335" y="330"/>
                  </a:cubicBezTo>
                  <a:cubicBezTo>
                    <a:pt x="1979" y="514"/>
                    <a:pt x="2453" y="839"/>
                    <a:pt x="2552" y="839"/>
                  </a:cubicBezTo>
                  <a:cubicBezTo>
                    <a:pt x="2561" y="839"/>
                    <a:pt x="2567" y="836"/>
                    <a:pt x="2569" y="831"/>
                  </a:cubicBezTo>
                  <a:cubicBezTo>
                    <a:pt x="2090" y="301"/>
                    <a:pt x="1401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5"/>
            <p:cNvSpPr/>
            <p:nvPr/>
          </p:nvSpPr>
          <p:spPr>
            <a:xfrm>
              <a:off x="1530988" y="4137737"/>
              <a:ext cx="54182" cy="16778"/>
            </a:xfrm>
            <a:custGeom>
              <a:avLst/>
              <a:gdLst/>
              <a:ahLst/>
              <a:cxnLst/>
              <a:rect l="l" t="t" r="r" b="b"/>
              <a:pathLst>
                <a:path w="2703" h="837" extrusionOk="0">
                  <a:moveTo>
                    <a:pt x="952" y="0"/>
                  </a:moveTo>
                  <a:cubicBezTo>
                    <a:pt x="756" y="0"/>
                    <a:pt x="559" y="23"/>
                    <a:pt x="368" y="69"/>
                  </a:cubicBezTo>
                  <a:cubicBezTo>
                    <a:pt x="101" y="169"/>
                    <a:pt x="1" y="269"/>
                    <a:pt x="1" y="269"/>
                  </a:cubicBezTo>
                  <a:cubicBezTo>
                    <a:pt x="234" y="236"/>
                    <a:pt x="468" y="219"/>
                    <a:pt x="701" y="219"/>
                  </a:cubicBezTo>
                  <a:cubicBezTo>
                    <a:pt x="935" y="219"/>
                    <a:pt x="1168" y="236"/>
                    <a:pt x="1402" y="269"/>
                  </a:cubicBezTo>
                  <a:cubicBezTo>
                    <a:pt x="1835" y="403"/>
                    <a:pt x="2269" y="603"/>
                    <a:pt x="2669" y="836"/>
                  </a:cubicBezTo>
                  <a:cubicBezTo>
                    <a:pt x="2703" y="836"/>
                    <a:pt x="2603" y="669"/>
                    <a:pt x="2402" y="503"/>
                  </a:cubicBezTo>
                  <a:cubicBezTo>
                    <a:pt x="1990" y="163"/>
                    <a:pt x="1473" y="0"/>
                    <a:pt x="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5"/>
            <p:cNvSpPr/>
            <p:nvPr/>
          </p:nvSpPr>
          <p:spPr>
            <a:xfrm>
              <a:off x="1535679" y="4093778"/>
              <a:ext cx="62861" cy="38807"/>
            </a:xfrm>
            <a:custGeom>
              <a:avLst/>
              <a:gdLst/>
              <a:ahLst/>
              <a:cxnLst/>
              <a:rect l="l" t="t" r="r" b="b"/>
              <a:pathLst>
                <a:path w="3136" h="1936" extrusionOk="0">
                  <a:moveTo>
                    <a:pt x="459" y="207"/>
                  </a:moveTo>
                  <a:cubicBezTo>
                    <a:pt x="494" y="207"/>
                    <a:pt x="531" y="215"/>
                    <a:pt x="567" y="227"/>
                  </a:cubicBezTo>
                  <a:cubicBezTo>
                    <a:pt x="767" y="327"/>
                    <a:pt x="934" y="461"/>
                    <a:pt x="1068" y="661"/>
                  </a:cubicBezTo>
                  <a:cubicBezTo>
                    <a:pt x="1236" y="867"/>
                    <a:pt x="1373" y="1083"/>
                    <a:pt x="1496" y="1310"/>
                  </a:cubicBezTo>
                  <a:lnTo>
                    <a:pt x="1496" y="1310"/>
                  </a:lnTo>
                  <a:cubicBezTo>
                    <a:pt x="1462" y="1381"/>
                    <a:pt x="1431" y="1454"/>
                    <a:pt x="1401" y="1528"/>
                  </a:cubicBezTo>
                  <a:cubicBezTo>
                    <a:pt x="1389" y="1577"/>
                    <a:pt x="1377" y="1625"/>
                    <a:pt x="1366" y="1673"/>
                  </a:cubicBezTo>
                  <a:lnTo>
                    <a:pt x="1366" y="1673"/>
                  </a:lnTo>
                  <a:cubicBezTo>
                    <a:pt x="831" y="1561"/>
                    <a:pt x="421" y="1149"/>
                    <a:pt x="267" y="594"/>
                  </a:cubicBezTo>
                  <a:cubicBezTo>
                    <a:pt x="234" y="494"/>
                    <a:pt x="234" y="394"/>
                    <a:pt x="300" y="294"/>
                  </a:cubicBezTo>
                  <a:cubicBezTo>
                    <a:pt x="343" y="230"/>
                    <a:pt x="398" y="207"/>
                    <a:pt x="459" y="207"/>
                  </a:cubicBezTo>
                  <a:close/>
                  <a:moveTo>
                    <a:pt x="2657" y="418"/>
                  </a:moveTo>
                  <a:cubicBezTo>
                    <a:pt x="2738" y="418"/>
                    <a:pt x="2814" y="473"/>
                    <a:pt x="2869" y="527"/>
                  </a:cubicBezTo>
                  <a:cubicBezTo>
                    <a:pt x="2902" y="627"/>
                    <a:pt x="2902" y="761"/>
                    <a:pt x="2869" y="861"/>
                  </a:cubicBezTo>
                  <a:cubicBezTo>
                    <a:pt x="2697" y="1348"/>
                    <a:pt x="2254" y="1663"/>
                    <a:pt x="1751" y="1700"/>
                  </a:cubicBezTo>
                  <a:lnTo>
                    <a:pt x="1751" y="1700"/>
                  </a:lnTo>
                  <a:cubicBezTo>
                    <a:pt x="1735" y="1624"/>
                    <a:pt x="1707" y="1554"/>
                    <a:pt x="1668" y="1495"/>
                  </a:cubicBezTo>
                  <a:cubicBezTo>
                    <a:pt x="1654" y="1448"/>
                    <a:pt x="1639" y="1401"/>
                    <a:pt x="1622" y="1354"/>
                  </a:cubicBezTo>
                  <a:lnTo>
                    <a:pt x="1622" y="1354"/>
                  </a:lnTo>
                  <a:cubicBezTo>
                    <a:pt x="1754" y="1140"/>
                    <a:pt x="1906" y="941"/>
                    <a:pt x="2068" y="761"/>
                  </a:cubicBezTo>
                  <a:cubicBezTo>
                    <a:pt x="2202" y="594"/>
                    <a:pt x="2402" y="461"/>
                    <a:pt x="2602" y="427"/>
                  </a:cubicBezTo>
                  <a:cubicBezTo>
                    <a:pt x="2620" y="421"/>
                    <a:pt x="2639" y="418"/>
                    <a:pt x="2657" y="418"/>
                  </a:cubicBezTo>
                  <a:close/>
                  <a:moveTo>
                    <a:pt x="1567" y="1445"/>
                  </a:moveTo>
                  <a:cubicBezTo>
                    <a:pt x="1611" y="1530"/>
                    <a:pt x="1652" y="1615"/>
                    <a:pt x="1694" y="1703"/>
                  </a:cubicBezTo>
                  <a:lnTo>
                    <a:pt x="1694" y="1703"/>
                  </a:lnTo>
                  <a:cubicBezTo>
                    <a:pt x="1680" y="1703"/>
                    <a:pt x="1667" y="1703"/>
                    <a:pt x="1653" y="1703"/>
                  </a:cubicBezTo>
                  <a:cubicBezTo>
                    <a:pt x="1603" y="1703"/>
                    <a:pt x="1552" y="1701"/>
                    <a:pt x="1501" y="1695"/>
                  </a:cubicBezTo>
                  <a:cubicBezTo>
                    <a:pt x="1480" y="1693"/>
                    <a:pt x="1460" y="1690"/>
                    <a:pt x="1439" y="1687"/>
                  </a:cubicBezTo>
                  <a:lnTo>
                    <a:pt x="1439" y="1687"/>
                  </a:lnTo>
                  <a:cubicBezTo>
                    <a:pt x="1479" y="1605"/>
                    <a:pt x="1522" y="1524"/>
                    <a:pt x="1567" y="1445"/>
                  </a:cubicBezTo>
                  <a:close/>
                  <a:moveTo>
                    <a:pt x="495" y="1"/>
                  </a:moveTo>
                  <a:cubicBezTo>
                    <a:pt x="365" y="1"/>
                    <a:pt x="231" y="63"/>
                    <a:pt x="134" y="160"/>
                  </a:cubicBezTo>
                  <a:cubicBezTo>
                    <a:pt x="34" y="294"/>
                    <a:pt x="0" y="461"/>
                    <a:pt x="67" y="627"/>
                  </a:cubicBezTo>
                  <a:cubicBezTo>
                    <a:pt x="220" y="1272"/>
                    <a:pt x="712" y="1747"/>
                    <a:pt x="1335" y="1897"/>
                  </a:cubicBezTo>
                  <a:lnTo>
                    <a:pt x="1335" y="1897"/>
                  </a:lnTo>
                  <a:cubicBezTo>
                    <a:pt x="1335" y="1907"/>
                    <a:pt x="1334" y="1918"/>
                    <a:pt x="1334" y="1928"/>
                  </a:cubicBezTo>
                  <a:cubicBezTo>
                    <a:pt x="1338" y="1919"/>
                    <a:pt x="1342" y="1909"/>
                    <a:pt x="1346" y="1899"/>
                  </a:cubicBezTo>
                  <a:lnTo>
                    <a:pt x="1346" y="1899"/>
                  </a:lnTo>
                  <a:cubicBezTo>
                    <a:pt x="1397" y="1911"/>
                    <a:pt x="1449" y="1921"/>
                    <a:pt x="1501" y="1928"/>
                  </a:cubicBezTo>
                  <a:cubicBezTo>
                    <a:pt x="1549" y="1933"/>
                    <a:pt x="1596" y="1935"/>
                    <a:pt x="1643" y="1935"/>
                  </a:cubicBezTo>
                  <a:cubicBezTo>
                    <a:pt x="2290" y="1935"/>
                    <a:pt x="2882" y="1516"/>
                    <a:pt x="3069" y="894"/>
                  </a:cubicBezTo>
                  <a:cubicBezTo>
                    <a:pt x="3136" y="728"/>
                    <a:pt x="3102" y="561"/>
                    <a:pt x="3036" y="394"/>
                  </a:cubicBezTo>
                  <a:cubicBezTo>
                    <a:pt x="2949" y="278"/>
                    <a:pt x="2812" y="187"/>
                    <a:pt x="2668" y="187"/>
                  </a:cubicBezTo>
                  <a:cubicBezTo>
                    <a:pt x="2646" y="187"/>
                    <a:pt x="2624" y="189"/>
                    <a:pt x="2602" y="194"/>
                  </a:cubicBezTo>
                  <a:cubicBezTo>
                    <a:pt x="2335" y="261"/>
                    <a:pt x="2102" y="427"/>
                    <a:pt x="1968" y="627"/>
                  </a:cubicBezTo>
                  <a:cubicBezTo>
                    <a:pt x="1795" y="800"/>
                    <a:pt x="1664" y="987"/>
                    <a:pt x="1557" y="1188"/>
                  </a:cubicBezTo>
                  <a:lnTo>
                    <a:pt x="1557" y="1188"/>
                  </a:lnTo>
                  <a:cubicBezTo>
                    <a:pt x="1462" y="962"/>
                    <a:pt x="1339" y="745"/>
                    <a:pt x="1201" y="561"/>
                  </a:cubicBezTo>
                  <a:cubicBezTo>
                    <a:pt x="1034" y="327"/>
                    <a:pt x="834" y="160"/>
                    <a:pt x="634" y="27"/>
                  </a:cubicBezTo>
                  <a:cubicBezTo>
                    <a:pt x="589" y="9"/>
                    <a:pt x="542" y="1"/>
                    <a:pt x="4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5"/>
            <p:cNvSpPr/>
            <p:nvPr/>
          </p:nvSpPr>
          <p:spPr>
            <a:xfrm>
              <a:off x="2035822" y="4071568"/>
              <a:ext cx="313604" cy="252106"/>
            </a:xfrm>
            <a:custGeom>
              <a:avLst/>
              <a:gdLst/>
              <a:ahLst/>
              <a:cxnLst/>
              <a:rect l="l" t="t" r="r" b="b"/>
              <a:pathLst>
                <a:path w="15645" h="12577" extrusionOk="0">
                  <a:moveTo>
                    <a:pt x="0" y="1"/>
                  </a:moveTo>
                  <a:lnTo>
                    <a:pt x="67" y="12543"/>
                  </a:lnTo>
                  <a:lnTo>
                    <a:pt x="15645" y="12577"/>
                  </a:lnTo>
                  <a:cubicBezTo>
                    <a:pt x="15578" y="11075"/>
                    <a:pt x="7506" y="8073"/>
                    <a:pt x="7506" y="8073"/>
                  </a:cubicBezTo>
                  <a:lnTo>
                    <a:pt x="7806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5"/>
            <p:cNvSpPr/>
            <p:nvPr/>
          </p:nvSpPr>
          <p:spPr>
            <a:xfrm>
              <a:off x="2079279" y="4219340"/>
              <a:ext cx="26099" cy="23693"/>
            </a:xfrm>
            <a:custGeom>
              <a:avLst/>
              <a:gdLst/>
              <a:ahLst/>
              <a:cxnLst/>
              <a:rect l="l" t="t" r="r" b="b"/>
              <a:pathLst>
                <a:path w="1302" h="118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201" y="101"/>
                    <a:pt x="1" y="401"/>
                    <a:pt x="67" y="735"/>
                  </a:cubicBezTo>
                  <a:cubicBezTo>
                    <a:pt x="125" y="996"/>
                    <a:pt x="385" y="1181"/>
                    <a:pt x="671" y="1181"/>
                  </a:cubicBezTo>
                  <a:cubicBezTo>
                    <a:pt x="714" y="1181"/>
                    <a:pt x="758" y="1177"/>
                    <a:pt x="801" y="1168"/>
                  </a:cubicBezTo>
                  <a:cubicBezTo>
                    <a:pt x="1101" y="1068"/>
                    <a:pt x="1301" y="735"/>
                    <a:pt x="1235" y="401"/>
                  </a:cubicBezTo>
                  <a:cubicBezTo>
                    <a:pt x="1154" y="160"/>
                    <a:pt x="902" y="5"/>
                    <a:pt x="650" y="5"/>
                  </a:cubicBezTo>
                  <a:cubicBezTo>
                    <a:pt x="589" y="5"/>
                    <a:pt x="527" y="14"/>
                    <a:pt x="468" y="34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5"/>
            <p:cNvSpPr/>
            <p:nvPr/>
          </p:nvSpPr>
          <p:spPr>
            <a:xfrm>
              <a:off x="2037165" y="4297576"/>
              <a:ext cx="314266" cy="26099"/>
            </a:xfrm>
            <a:custGeom>
              <a:avLst/>
              <a:gdLst/>
              <a:ahLst/>
              <a:cxnLst/>
              <a:rect l="l" t="t" r="r" b="b"/>
              <a:pathLst>
                <a:path w="15678" h="1302" extrusionOk="0">
                  <a:moveTo>
                    <a:pt x="33" y="1"/>
                  </a:moveTo>
                  <a:lnTo>
                    <a:pt x="0" y="1268"/>
                  </a:lnTo>
                  <a:lnTo>
                    <a:pt x="15578" y="1302"/>
                  </a:lnTo>
                  <a:cubicBezTo>
                    <a:pt x="15678" y="801"/>
                    <a:pt x="14977" y="501"/>
                    <a:pt x="14977" y="50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5"/>
            <p:cNvSpPr/>
            <p:nvPr/>
          </p:nvSpPr>
          <p:spPr>
            <a:xfrm>
              <a:off x="2161524" y="4230284"/>
              <a:ext cx="29767" cy="19223"/>
            </a:xfrm>
            <a:custGeom>
              <a:avLst/>
              <a:gdLst/>
              <a:ahLst/>
              <a:cxnLst/>
              <a:rect l="l" t="t" r="r" b="b"/>
              <a:pathLst>
                <a:path w="1485" h="959" extrusionOk="0">
                  <a:moveTo>
                    <a:pt x="1229" y="1"/>
                  </a:moveTo>
                  <a:cubicBezTo>
                    <a:pt x="1056" y="1"/>
                    <a:pt x="812" y="49"/>
                    <a:pt x="568" y="189"/>
                  </a:cubicBezTo>
                  <a:cubicBezTo>
                    <a:pt x="134" y="489"/>
                    <a:pt x="0" y="923"/>
                    <a:pt x="67" y="956"/>
                  </a:cubicBezTo>
                  <a:cubicBezTo>
                    <a:pt x="71" y="958"/>
                    <a:pt x="74" y="958"/>
                    <a:pt x="79" y="958"/>
                  </a:cubicBezTo>
                  <a:cubicBezTo>
                    <a:pt x="155" y="958"/>
                    <a:pt x="355" y="675"/>
                    <a:pt x="734" y="422"/>
                  </a:cubicBezTo>
                  <a:cubicBezTo>
                    <a:pt x="1101" y="189"/>
                    <a:pt x="1468" y="155"/>
                    <a:pt x="1468" y="89"/>
                  </a:cubicBezTo>
                  <a:cubicBezTo>
                    <a:pt x="1484" y="41"/>
                    <a:pt x="1386" y="1"/>
                    <a:pt x="1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5"/>
            <p:cNvSpPr/>
            <p:nvPr/>
          </p:nvSpPr>
          <p:spPr>
            <a:xfrm>
              <a:off x="2201634" y="4244877"/>
              <a:ext cx="22090" cy="23974"/>
            </a:xfrm>
            <a:custGeom>
              <a:avLst/>
              <a:gdLst/>
              <a:ahLst/>
              <a:cxnLst/>
              <a:rect l="l" t="t" r="r" b="b"/>
              <a:pathLst>
                <a:path w="1102" h="1196" extrusionOk="0">
                  <a:moveTo>
                    <a:pt x="1025" y="0"/>
                  </a:moveTo>
                  <a:cubicBezTo>
                    <a:pt x="886" y="0"/>
                    <a:pt x="582" y="89"/>
                    <a:pt x="334" y="361"/>
                  </a:cubicBezTo>
                  <a:cubicBezTo>
                    <a:pt x="1" y="762"/>
                    <a:pt x="34" y="1195"/>
                    <a:pt x="134" y="1195"/>
                  </a:cubicBezTo>
                  <a:cubicBezTo>
                    <a:pt x="201" y="1195"/>
                    <a:pt x="268" y="862"/>
                    <a:pt x="535" y="561"/>
                  </a:cubicBezTo>
                  <a:cubicBezTo>
                    <a:pt x="801" y="228"/>
                    <a:pt x="1102" y="94"/>
                    <a:pt x="1102" y="28"/>
                  </a:cubicBezTo>
                  <a:cubicBezTo>
                    <a:pt x="1102" y="11"/>
                    <a:pt x="1073" y="0"/>
                    <a:pt x="10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5"/>
            <p:cNvSpPr/>
            <p:nvPr/>
          </p:nvSpPr>
          <p:spPr>
            <a:xfrm>
              <a:off x="2239078" y="4258508"/>
              <a:ext cx="16076" cy="26379"/>
            </a:xfrm>
            <a:custGeom>
              <a:avLst/>
              <a:gdLst/>
              <a:ahLst/>
              <a:cxnLst/>
              <a:rect l="l" t="t" r="r" b="b"/>
              <a:pathLst>
                <a:path w="802" h="1316" extrusionOk="0">
                  <a:moveTo>
                    <a:pt x="733" y="1"/>
                  </a:moveTo>
                  <a:cubicBezTo>
                    <a:pt x="625" y="1"/>
                    <a:pt x="311" y="172"/>
                    <a:pt x="168" y="515"/>
                  </a:cubicBezTo>
                  <a:cubicBezTo>
                    <a:pt x="1" y="949"/>
                    <a:pt x="101" y="1316"/>
                    <a:pt x="168" y="1316"/>
                  </a:cubicBezTo>
                  <a:cubicBezTo>
                    <a:pt x="234" y="1282"/>
                    <a:pt x="234" y="982"/>
                    <a:pt x="401" y="649"/>
                  </a:cubicBezTo>
                  <a:cubicBezTo>
                    <a:pt x="568" y="282"/>
                    <a:pt x="801" y="82"/>
                    <a:pt x="768" y="15"/>
                  </a:cubicBezTo>
                  <a:cubicBezTo>
                    <a:pt x="763" y="5"/>
                    <a:pt x="751" y="1"/>
                    <a:pt x="7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5"/>
            <p:cNvSpPr/>
            <p:nvPr/>
          </p:nvSpPr>
          <p:spPr>
            <a:xfrm>
              <a:off x="2155510" y="4189252"/>
              <a:ext cx="34117" cy="7818"/>
            </a:xfrm>
            <a:custGeom>
              <a:avLst/>
              <a:gdLst/>
              <a:ahLst/>
              <a:cxnLst/>
              <a:rect l="l" t="t" r="r" b="b"/>
              <a:pathLst>
                <a:path w="1702" h="390" extrusionOk="0">
                  <a:moveTo>
                    <a:pt x="834" y="1"/>
                  </a:moveTo>
                  <a:cubicBezTo>
                    <a:pt x="300" y="34"/>
                    <a:pt x="0" y="301"/>
                    <a:pt x="34" y="368"/>
                  </a:cubicBezTo>
                  <a:cubicBezTo>
                    <a:pt x="41" y="383"/>
                    <a:pt x="65" y="390"/>
                    <a:pt x="103" y="390"/>
                  </a:cubicBezTo>
                  <a:cubicBezTo>
                    <a:pt x="227" y="390"/>
                    <a:pt x="501" y="319"/>
                    <a:pt x="834" y="268"/>
                  </a:cubicBezTo>
                  <a:cubicBezTo>
                    <a:pt x="899" y="263"/>
                    <a:pt x="962" y="261"/>
                    <a:pt x="1022" y="261"/>
                  </a:cubicBezTo>
                  <a:cubicBezTo>
                    <a:pt x="1257" y="261"/>
                    <a:pt x="1447" y="291"/>
                    <a:pt x="1551" y="291"/>
                  </a:cubicBezTo>
                  <a:cubicBezTo>
                    <a:pt x="1597" y="291"/>
                    <a:pt x="1626" y="285"/>
                    <a:pt x="1635" y="268"/>
                  </a:cubicBezTo>
                  <a:cubicBezTo>
                    <a:pt x="1701" y="234"/>
                    <a:pt x="1335" y="1"/>
                    <a:pt x="8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5"/>
            <p:cNvSpPr/>
            <p:nvPr/>
          </p:nvSpPr>
          <p:spPr>
            <a:xfrm>
              <a:off x="2035822" y="4104342"/>
              <a:ext cx="155148" cy="28765"/>
            </a:xfrm>
            <a:custGeom>
              <a:avLst/>
              <a:gdLst/>
              <a:ahLst/>
              <a:cxnLst/>
              <a:rect l="l" t="t" r="r" b="b"/>
              <a:pathLst>
                <a:path w="7740" h="1435" extrusionOk="0">
                  <a:moveTo>
                    <a:pt x="7739" y="0"/>
                  </a:moveTo>
                  <a:lnTo>
                    <a:pt x="0" y="34"/>
                  </a:lnTo>
                  <a:lnTo>
                    <a:pt x="34" y="1335"/>
                  </a:lnTo>
                  <a:lnTo>
                    <a:pt x="7672" y="1435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5"/>
            <p:cNvSpPr/>
            <p:nvPr/>
          </p:nvSpPr>
          <p:spPr>
            <a:xfrm>
              <a:off x="2140797" y="4137095"/>
              <a:ext cx="48830" cy="26439"/>
            </a:xfrm>
            <a:custGeom>
              <a:avLst/>
              <a:gdLst/>
              <a:ahLst/>
              <a:cxnLst/>
              <a:rect l="l" t="t" r="r" b="b"/>
              <a:pathLst>
                <a:path w="2436" h="1319" extrusionOk="0">
                  <a:moveTo>
                    <a:pt x="434" y="251"/>
                  </a:moveTo>
                  <a:cubicBezTo>
                    <a:pt x="501" y="251"/>
                    <a:pt x="584" y="268"/>
                    <a:pt x="668" y="301"/>
                  </a:cubicBezTo>
                  <a:cubicBezTo>
                    <a:pt x="801" y="334"/>
                    <a:pt x="968" y="368"/>
                    <a:pt x="1101" y="435"/>
                  </a:cubicBezTo>
                  <a:cubicBezTo>
                    <a:pt x="1335" y="535"/>
                    <a:pt x="1568" y="668"/>
                    <a:pt x="1802" y="835"/>
                  </a:cubicBezTo>
                  <a:cubicBezTo>
                    <a:pt x="1997" y="977"/>
                    <a:pt x="2135" y="1109"/>
                    <a:pt x="2227" y="1197"/>
                  </a:cubicBezTo>
                  <a:lnTo>
                    <a:pt x="2227" y="1197"/>
                  </a:lnTo>
                  <a:cubicBezTo>
                    <a:pt x="2030" y="1136"/>
                    <a:pt x="1832" y="1093"/>
                    <a:pt x="1635" y="1068"/>
                  </a:cubicBezTo>
                  <a:cubicBezTo>
                    <a:pt x="1401" y="1002"/>
                    <a:pt x="1135" y="902"/>
                    <a:pt x="901" y="768"/>
                  </a:cubicBezTo>
                  <a:cubicBezTo>
                    <a:pt x="768" y="701"/>
                    <a:pt x="601" y="635"/>
                    <a:pt x="467" y="535"/>
                  </a:cubicBezTo>
                  <a:cubicBezTo>
                    <a:pt x="401" y="501"/>
                    <a:pt x="367" y="468"/>
                    <a:pt x="301" y="401"/>
                  </a:cubicBezTo>
                  <a:cubicBezTo>
                    <a:pt x="301" y="368"/>
                    <a:pt x="267" y="401"/>
                    <a:pt x="301" y="301"/>
                  </a:cubicBezTo>
                  <a:cubicBezTo>
                    <a:pt x="317" y="268"/>
                    <a:pt x="367" y="251"/>
                    <a:pt x="434" y="251"/>
                  </a:cubicBezTo>
                  <a:close/>
                  <a:moveTo>
                    <a:pt x="434" y="1"/>
                  </a:moveTo>
                  <a:cubicBezTo>
                    <a:pt x="301" y="1"/>
                    <a:pt x="167" y="68"/>
                    <a:pt x="100" y="168"/>
                  </a:cubicBezTo>
                  <a:cubicBezTo>
                    <a:pt x="0" y="301"/>
                    <a:pt x="0" y="468"/>
                    <a:pt x="134" y="601"/>
                  </a:cubicBezTo>
                  <a:cubicBezTo>
                    <a:pt x="201" y="668"/>
                    <a:pt x="267" y="735"/>
                    <a:pt x="367" y="768"/>
                  </a:cubicBezTo>
                  <a:cubicBezTo>
                    <a:pt x="501" y="868"/>
                    <a:pt x="634" y="935"/>
                    <a:pt x="801" y="1002"/>
                  </a:cubicBezTo>
                  <a:cubicBezTo>
                    <a:pt x="1068" y="1135"/>
                    <a:pt x="1368" y="1202"/>
                    <a:pt x="1635" y="1268"/>
                  </a:cubicBezTo>
                  <a:cubicBezTo>
                    <a:pt x="1768" y="1302"/>
                    <a:pt x="1902" y="1318"/>
                    <a:pt x="2035" y="1318"/>
                  </a:cubicBezTo>
                  <a:cubicBezTo>
                    <a:pt x="2134" y="1318"/>
                    <a:pt x="2233" y="1309"/>
                    <a:pt x="2331" y="1291"/>
                  </a:cubicBezTo>
                  <a:lnTo>
                    <a:pt x="2331" y="1291"/>
                  </a:lnTo>
                  <a:cubicBezTo>
                    <a:pt x="2344" y="1300"/>
                    <a:pt x="2354" y="1305"/>
                    <a:pt x="2361" y="1305"/>
                  </a:cubicBezTo>
                  <a:cubicBezTo>
                    <a:pt x="2364" y="1305"/>
                    <a:pt x="2367" y="1304"/>
                    <a:pt x="2369" y="1302"/>
                  </a:cubicBezTo>
                  <a:cubicBezTo>
                    <a:pt x="2374" y="1302"/>
                    <a:pt x="2375" y="1295"/>
                    <a:pt x="2372" y="1283"/>
                  </a:cubicBezTo>
                  <a:lnTo>
                    <a:pt x="2372" y="1283"/>
                  </a:lnTo>
                  <a:cubicBezTo>
                    <a:pt x="2393" y="1279"/>
                    <a:pt x="2414" y="1274"/>
                    <a:pt x="2435" y="1268"/>
                  </a:cubicBezTo>
                  <a:cubicBezTo>
                    <a:pt x="2409" y="1259"/>
                    <a:pt x="2383" y="1249"/>
                    <a:pt x="2357" y="1240"/>
                  </a:cubicBezTo>
                  <a:lnTo>
                    <a:pt x="2357" y="1240"/>
                  </a:lnTo>
                  <a:cubicBezTo>
                    <a:pt x="2312" y="1135"/>
                    <a:pt x="2169" y="911"/>
                    <a:pt x="1902" y="668"/>
                  </a:cubicBezTo>
                  <a:cubicBezTo>
                    <a:pt x="1702" y="468"/>
                    <a:pt x="1468" y="334"/>
                    <a:pt x="1201" y="201"/>
                  </a:cubicBezTo>
                  <a:cubicBezTo>
                    <a:pt x="1034" y="134"/>
                    <a:pt x="868" y="68"/>
                    <a:pt x="701" y="34"/>
                  </a:cubicBezTo>
                  <a:cubicBezTo>
                    <a:pt x="634" y="1"/>
                    <a:pt x="534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5"/>
            <p:cNvSpPr/>
            <p:nvPr/>
          </p:nvSpPr>
          <p:spPr>
            <a:xfrm>
              <a:off x="2182912" y="4115046"/>
              <a:ext cx="24776" cy="49491"/>
            </a:xfrm>
            <a:custGeom>
              <a:avLst/>
              <a:gdLst/>
              <a:ahLst/>
              <a:cxnLst/>
              <a:rect l="l" t="t" r="r" b="b"/>
              <a:pathLst>
                <a:path w="1236" h="2469" extrusionOk="0">
                  <a:moveTo>
                    <a:pt x="801" y="0"/>
                  </a:moveTo>
                  <a:cubicBezTo>
                    <a:pt x="601" y="33"/>
                    <a:pt x="401" y="167"/>
                    <a:pt x="301" y="400"/>
                  </a:cubicBezTo>
                  <a:cubicBezTo>
                    <a:pt x="234" y="534"/>
                    <a:pt x="168" y="701"/>
                    <a:pt x="101" y="867"/>
                  </a:cubicBezTo>
                  <a:cubicBezTo>
                    <a:pt x="34" y="1134"/>
                    <a:pt x="1" y="1434"/>
                    <a:pt x="1" y="1701"/>
                  </a:cubicBezTo>
                  <a:cubicBezTo>
                    <a:pt x="1" y="1968"/>
                    <a:pt x="68" y="2235"/>
                    <a:pt x="201" y="2469"/>
                  </a:cubicBezTo>
                  <a:cubicBezTo>
                    <a:pt x="268" y="2469"/>
                    <a:pt x="168" y="2168"/>
                    <a:pt x="201" y="1701"/>
                  </a:cubicBezTo>
                  <a:cubicBezTo>
                    <a:pt x="201" y="1434"/>
                    <a:pt x="268" y="1168"/>
                    <a:pt x="334" y="934"/>
                  </a:cubicBezTo>
                  <a:cubicBezTo>
                    <a:pt x="401" y="767"/>
                    <a:pt x="468" y="634"/>
                    <a:pt x="535" y="500"/>
                  </a:cubicBezTo>
                  <a:cubicBezTo>
                    <a:pt x="601" y="367"/>
                    <a:pt x="735" y="267"/>
                    <a:pt x="801" y="267"/>
                  </a:cubicBezTo>
                  <a:cubicBezTo>
                    <a:pt x="808" y="263"/>
                    <a:pt x="815" y="262"/>
                    <a:pt x="822" y="262"/>
                  </a:cubicBezTo>
                  <a:cubicBezTo>
                    <a:pt x="882" y="262"/>
                    <a:pt x="938" y="384"/>
                    <a:pt x="968" y="534"/>
                  </a:cubicBezTo>
                  <a:cubicBezTo>
                    <a:pt x="1035" y="934"/>
                    <a:pt x="935" y="1368"/>
                    <a:pt x="735" y="1735"/>
                  </a:cubicBezTo>
                  <a:cubicBezTo>
                    <a:pt x="501" y="2102"/>
                    <a:pt x="234" y="2268"/>
                    <a:pt x="234" y="2302"/>
                  </a:cubicBezTo>
                  <a:cubicBezTo>
                    <a:pt x="238" y="2306"/>
                    <a:pt x="246" y="2308"/>
                    <a:pt x="257" y="2308"/>
                  </a:cubicBezTo>
                  <a:cubicBezTo>
                    <a:pt x="338" y="2308"/>
                    <a:pt x="603" y="2188"/>
                    <a:pt x="868" y="1835"/>
                  </a:cubicBezTo>
                  <a:cubicBezTo>
                    <a:pt x="1068" y="1601"/>
                    <a:pt x="1168" y="1301"/>
                    <a:pt x="1202" y="1034"/>
                  </a:cubicBezTo>
                  <a:cubicBezTo>
                    <a:pt x="1235" y="834"/>
                    <a:pt x="1235" y="667"/>
                    <a:pt x="1202" y="500"/>
                  </a:cubicBezTo>
                  <a:cubicBezTo>
                    <a:pt x="1202" y="400"/>
                    <a:pt x="1168" y="300"/>
                    <a:pt x="1135" y="200"/>
                  </a:cubicBezTo>
                  <a:cubicBezTo>
                    <a:pt x="1068" y="67"/>
                    <a:pt x="968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5"/>
            <p:cNvSpPr/>
            <p:nvPr/>
          </p:nvSpPr>
          <p:spPr>
            <a:xfrm>
              <a:off x="1492201" y="2304341"/>
              <a:ext cx="807092" cy="1821409"/>
            </a:xfrm>
            <a:custGeom>
              <a:avLst/>
              <a:gdLst/>
              <a:ahLst/>
              <a:cxnLst/>
              <a:rect l="l" t="t" r="r" b="b"/>
              <a:pathLst>
                <a:path w="40264" h="90866" extrusionOk="0">
                  <a:moveTo>
                    <a:pt x="20182" y="1"/>
                  </a:moveTo>
                  <a:cubicBezTo>
                    <a:pt x="17313" y="2936"/>
                    <a:pt x="15412" y="6672"/>
                    <a:pt x="14711" y="10708"/>
                  </a:cubicBezTo>
                  <a:cubicBezTo>
                    <a:pt x="14244" y="13744"/>
                    <a:pt x="1" y="88164"/>
                    <a:pt x="1" y="88164"/>
                  </a:cubicBezTo>
                  <a:lnTo>
                    <a:pt x="14144" y="90866"/>
                  </a:lnTo>
                  <a:lnTo>
                    <a:pt x="29022" y="19715"/>
                  </a:lnTo>
                  <a:lnTo>
                    <a:pt x="26787" y="30489"/>
                  </a:lnTo>
                  <a:lnTo>
                    <a:pt x="21783" y="90365"/>
                  </a:lnTo>
                  <a:lnTo>
                    <a:pt x="38595" y="90499"/>
                  </a:lnTo>
                  <a:cubicBezTo>
                    <a:pt x="38962" y="84828"/>
                    <a:pt x="40230" y="11609"/>
                    <a:pt x="40230" y="9407"/>
                  </a:cubicBezTo>
                  <a:cubicBezTo>
                    <a:pt x="40263" y="5805"/>
                    <a:pt x="39696" y="735"/>
                    <a:pt x="39696" y="735"/>
                  </a:cubicBezTo>
                  <a:lnTo>
                    <a:pt x="201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5"/>
            <p:cNvSpPr/>
            <p:nvPr/>
          </p:nvSpPr>
          <p:spPr>
            <a:xfrm>
              <a:off x="1775718" y="2501604"/>
              <a:ext cx="342369" cy="1623485"/>
            </a:xfrm>
            <a:custGeom>
              <a:avLst/>
              <a:gdLst/>
              <a:ahLst/>
              <a:cxnLst/>
              <a:rect l="l" t="t" r="r" b="b"/>
              <a:pathLst>
                <a:path w="17080" h="80992" extrusionOk="0">
                  <a:moveTo>
                    <a:pt x="17079" y="0"/>
                  </a:moveTo>
                  <a:cubicBezTo>
                    <a:pt x="17067" y="61"/>
                    <a:pt x="17046" y="164"/>
                    <a:pt x="17016" y="309"/>
                  </a:cubicBezTo>
                  <a:lnTo>
                    <a:pt x="17016" y="309"/>
                  </a:lnTo>
                  <a:cubicBezTo>
                    <a:pt x="17028" y="269"/>
                    <a:pt x="17038" y="233"/>
                    <a:pt x="17046" y="200"/>
                  </a:cubicBezTo>
                  <a:cubicBezTo>
                    <a:pt x="17079" y="67"/>
                    <a:pt x="17079" y="0"/>
                    <a:pt x="17079" y="0"/>
                  </a:cubicBezTo>
                  <a:close/>
                  <a:moveTo>
                    <a:pt x="17016" y="309"/>
                  </a:moveTo>
                  <a:cubicBezTo>
                    <a:pt x="16980" y="435"/>
                    <a:pt x="16930" y="598"/>
                    <a:pt x="16879" y="801"/>
                  </a:cubicBezTo>
                  <a:cubicBezTo>
                    <a:pt x="16779" y="1368"/>
                    <a:pt x="16579" y="2135"/>
                    <a:pt x="16345" y="3169"/>
                  </a:cubicBezTo>
                  <a:cubicBezTo>
                    <a:pt x="15912" y="5204"/>
                    <a:pt x="15278" y="8173"/>
                    <a:pt x="14477" y="11842"/>
                  </a:cubicBezTo>
                  <a:cubicBezTo>
                    <a:pt x="12943" y="19181"/>
                    <a:pt x="10808" y="29288"/>
                    <a:pt x="8440" y="40462"/>
                  </a:cubicBezTo>
                  <a:cubicBezTo>
                    <a:pt x="3902" y="62302"/>
                    <a:pt x="387" y="79093"/>
                    <a:pt x="20" y="80895"/>
                  </a:cubicBezTo>
                  <a:lnTo>
                    <a:pt x="20" y="80895"/>
                  </a:lnTo>
                  <a:cubicBezTo>
                    <a:pt x="33" y="80860"/>
                    <a:pt x="50" y="80826"/>
                    <a:pt x="67" y="80791"/>
                  </a:cubicBezTo>
                  <a:cubicBezTo>
                    <a:pt x="100" y="80658"/>
                    <a:pt x="134" y="80458"/>
                    <a:pt x="201" y="80191"/>
                  </a:cubicBezTo>
                  <a:cubicBezTo>
                    <a:pt x="301" y="79657"/>
                    <a:pt x="501" y="78857"/>
                    <a:pt x="734" y="77823"/>
                  </a:cubicBezTo>
                  <a:cubicBezTo>
                    <a:pt x="1168" y="75788"/>
                    <a:pt x="1802" y="72819"/>
                    <a:pt x="2602" y="69183"/>
                  </a:cubicBezTo>
                  <a:lnTo>
                    <a:pt x="8640" y="40529"/>
                  </a:lnTo>
                  <a:cubicBezTo>
                    <a:pt x="13036" y="19403"/>
                    <a:pt x="16472" y="2954"/>
                    <a:pt x="17016" y="309"/>
                  </a:cubicBezTo>
                  <a:close/>
                  <a:moveTo>
                    <a:pt x="20" y="80895"/>
                  </a:moveTo>
                  <a:cubicBezTo>
                    <a:pt x="8" y="80927"/>
                    <a:pt x="0" y="80959"/>
                    <a:pt x="0" y="80991"/>
                  </a:cubicBezTo>
                  <a:cubicBezTo>
                    <a:pt x="5" y="80967"/>
                    <a:pt x="12" y="80934"/>
                    <a:pt x="20" y="8089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5"/>
            <p:cNvSpPr/>
            <p:nvPr/>
          </p:nvSpPr>
          <p:spPr>
            <a:xfrm>
              <a:off x="2111672" y="2333226"/>
              <a:ext cx="25798" cy="21949"/>
            </a:xfrm>
            <a:custGeom>
              <a:avLst/>
              <a:gdLst/>
              <a:ahLst/>
              <a:cxnLst/>
              <a:rect l="l" t="t" r="r" b="b"/>
              <a:pathLst>
                <a:path w="1287" h="1095" extrusionOk="0">
                  <a:moveTo>
                    <a:pt x="625" y="1"/>
                  </a:moveTo>
                  <a:cubicBezTo>
                    <a:pt x="579" y="1"/>
                    <a:pt x="533" y="9"/>
                    <a:pt x="486" y="27"/>
                  </a:cubicBezTo>
                  <a:cubicBezTo>
                    <a:pt x="186" y="94"/>
                    <a:pt x="152" y="261"/>
                    <a:pt x="186" y="294"/>
                  </a:cubicBezTo>
                  <a:cubicBezTo>
                    <a:pt x="189" y="297"/>
                    <a:pt x="192" y="299"/>
                    <a:pt x="196" y="299"/>
                  </a:cubicBezTo>
                  <a:cubicBezTo>
                    <a:pt x="233" y="299"/>
                    <a:pt x="307" y="161"/>
                    <a:pt x="519" y="161"/>
                  </a:cubicBezTo>
                  <a:cubicBezTo>
                    <a:pt x="619" y="161"/>
                    <a:pt x="753" y="194"/>
                    <a:pt x="820" y="261"/>
                  </a:cubicBezTo>
                  <a:cubicBezTo>
                    <a:pt x="1020" y="494"/>
                    <a:pt x="886" y="828"/>
                    <a:pt x="619" y="895"/>
                  </a:cubicBezTo>
                  <a:cubicBezTo>
                    <a:pt x="486" y="895"/>
                    <a:pt x="386" y="828"/>
                    <a:pt x="286" y="761"/>
                  </a:cubicBezTo>
                  <a:cubicBezTo>
                    <a:pt x="119" y="628"/>
                    <a:pt x="152" y="461"/>
                    <a:pt x="119" y="461"/>
                  </a:cubicBezTo>
                  <a:cubicBezTo>
                    <a:pt x="117" y="459"/>
                    <a:pt x="114" y="457"/>
                    <a:pt x="111" y="457"/>
                  </a:cubicBezTo>
                  <a:cubicBezTo>
                    <a:pt x="73" y="457"/>
                    <a:pt x="0" y="645"/>
                    <a:pt x="186" y="861"/>
                  </a:cubicBezTo>
                  <a:cubicBezTo>
                    <a:pt x="286" y="995"/>
                    <a:pt x="453" y="1062"/>
                    <a:pt x="619" y="1095"/>
                  </a:cubicBezTo>
                  <a:cubicBezTo>
                    <a:pt x="1086" y="1028"/>
                    <a:pt x="1287" y="461"/>
                    <a:pt x="953" y="128"/>
                  </a:cubicBezTo>
                  <a:cubicBezTo>
                    <a:pt x="857" y="55"/>
                    <a:pt x="743" y="1"/>
                    <a:pt x="6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5"/>
            <p:cNvSpPr/>
            <p:nvPr/>
          </p:nvSpPr>
          <p:spPr>
            <a:xfrm>
              <a:off x="1908776" y="2305684"/>
              <a:ext cx="92969" cy="116702"/>
            </a:xfrm>
            <a:custGeom>
              <a:avLst/>
              <a:gdLst/>
              <a:ahLst/>
              <a:cxnLst/>
              <a:rect l="l" t="t" r="r" b="b"/>
              <a:pathLst>
                <a:path w="4638" h="5822" extrusionOk="0">
                  <a:moveTo>
                    <a:pt x="4637" y="0"/>
                  </a:moveTo>
                  <a:lnTo>
                    <a:pt x="4637" y="0"/>
                  </a:lnTo>
                  <a:cubicBezTo>
                    <a:pt x="4504" y="367"/>
                    <a:pt x="4437" y="768"/>
                    <a:pt x="4370" y="1168"/>
                  </a:cubicBezTo>
                  <a:cubicBezTo>
                    <a:pt x="4237" y="2135"/>
                    <a:pt x="3903" y="3069"/>
                    <a:pt x="3436" y="3903"/>
                  </a:cubicBezTo>
                  <a:cubicBezTo>
                    <a:pt x="3136" y="4370"/>
                    <a:pt x="2802" y="4771"/>
                    <a:pt x="2369" y="5071"/>
                  </a:cubicBezTo>
                  <a:cubicBezTo>
                    <a:pt x="2002" y="5338"/>
                    <a:pt x="1602" y="5504"/>
                    <a:pt x="1201" y="5604"/>
                  </a:cubicBezTo>
                  <a:cubicBezTo>
                    <a:pt x="948" y="5668"/>
                    <a:pt x="694" y="5691"/>
                    <a:pt x="440" y="5691"/>
                  </a:cubicBezTo>
                  <a:cubicBezTo>
                    <a:pt x="293" y="5691"/>
                    <a:pt x="147" y="5683"/>
                    <a:pt x="0" y="5671"/>
                  </a:cubicBezTo>
                  <a:lnTo>
                    <a:pt x="0" y="5671"/>
                  </a:lnTo>
                  <a:cubicBezTo>
                    <a:pt x="101" y="5738"/>
                    <a:pt x="201" y="5771"/>
                    <a:pt x="334" y="5771"/>
                  </a:cubicBezTo>
                  <a:cubicBezTo>
                    <a:pt x="484" y="5805"/>
                    <a:pt x="634" y="5821"/>
                    <a:pt x="784" y="5821"/>
                  </a:cubicBezTo>
                  <a:cubicBezTo>
                    <a:pt x="934" y="5821"/>
                    <a:pt x="1085" y="5805"/>
                    <a:pt x="1235" y="5771"/>
                  </a:cubicBezTo>
                  <a:cubicBezTo>
                    <a:pt x="1668" y="5705"/>
                    <a:pt x="2102" y="5504"/>
                    <a:pt x="2469" y="5271"/>
                  </a:cubicBezTo>
                  <a:cubicBezTo>
                    <a:pt x="2936" y="4937"/>
                    <a:pt x="3336" y="4504"/>
                    <a:pt x="3603" y="4037"/>
                  </a:cubicBezTo>
                  <a:cubicBezTo>
                    <a:pt x="4103" y="3169"/>
                    <a:pt x="4437" y="2202"/>
                    <a:pt x="4537" y="1201"/>
                  </a:cubicBezTo>
                  <a:cubicBezTo>
                    <a:pt x="4604" y="801"/>
                    <a:pt x="4637" y="401"/>
                    <a:pt x="4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5"/>
            <p:cNvSpPr/>
            <p:nvPr/>
          </p:nvSpPr>
          <p:spPr>
            <a:xfrm>
              <a:off x="2242426" y="2317711"/>
              <a:ext cx="51516" cy="119709"/>
            </a:xfrm>
            <a:custGeom>
              <a:avLst/>
              <a:gdLst/>
              <a:ahLst/>
              <a:cxnLst/>
              <a:rect l="l" t="t" r="r" b="b"/>
              <a:pathLst>
                <a:path w="2570" h="5972" extrusionOk="0">
                  <a:moveTo>
                    <a:pt x="434" y="1"/>
                  </a:moveTo>
                  <a:lnTo>
                    <a:pt x="434" y="1"/>
                  </a:lnTo>
                  <a:cubicBezTo>
                    <a:pt x="301" y="334"/>
                    <a:pt x="201" y="668"/>
                    <a:pt x="167" y="1035"/>
                  </a:cubicBezTo>
                  <a:cubicBezTo>
                    <a:pt x="1" y="1869"/>
                    <a:pt x="1" y="2736"/>
                    <a:pt x="167" y="3570"/>
                  </a:cubicBezTo>
                  <a:cubicBezTo>
                    <a:pt x="334" y="4437"/>
                    <a:pt x="868" y="5171"/>
                    <a:pt x="1568" y="5672"/>
                  </a:cubicBezTo>
                  <a:cubicBezTo>
                    <a:pt x="1802" y="5838"/>
                    <a:pt x="2035" y="5938"/>
                    <a:pt x="2302" y="5972"/>
                  </a:cubicBezTo>
                  <a:lnTo>
                    <a:pt x="2569" y="5972"/>
                  </a:lnTo>
                  <a:cubicBezTo>
                    <a:pt x="2269" y="5872"/>
                    <a:pt x="1935" y="5738"/>
                    <a:pt x="1635" y="5572"/>
                  </a:cubicBezTo>
                  <a:cubicBezTo>
                    <a:pt x="1001" y="5038"/>
                    <a:pt x="534" y="4337"/>
                    <a:pt x="368" y="3537"/>
                  </a:cubicBezTo>
                  <a:cubicBezTo>
                    <a:pt x="201" y="2703"/>
                    <a:pt x="201" y="1869"/>
                    <a:pt x="334" y="1035"/>
                  </a:cubicBezTo>
                  <a:cubicBezTo>
                    <a:pt x="368" y="701"/>
                    <a:pt x="401" y="368"/>
                    <a:pt x="4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7" name="Google Shape;1507;p55"/>
            <p:cNvGrpSpPr/>
            <p:nvPr/>
          </p:nvGrpSpPr>
          <p:grpSpPr>
            <a:xfrm>
              <a:off x="731955" y="2811840"/>
              <a:ext cx="564367" cy="1507164"/>
              <a:chOff x="731955" y="2811840"/>
              <a:chExt cx="564367" cy="1507164"/>
            </a:xfrm>
          </p:grpSpPr>
          <p:sp>
            <p:nvSpPr>
              <p:cNvPr id="1508" name="Google Shape;1508;p55"/>
              <p:cNvSpPr/>
              <p:nvPr/>
            </p:nvSpPr>
            <p:spPr>
              <a:xfrm>
                <a:off x="1038864" y="2811840"/>
                <a:ext cx="165191" cy="131391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65548" extrusionOk="0">
                    <a:moveTo>
                      <a:pt x="7006" y="1"/>
                    </a:moveTo>
                    <a:cubicBezTo>
                      <a:pt x="7006" y="33"/>
                      <a:pt x="7036" y="95"/>
                      <a:pt x="7068" y="158"/>
                    </a:cubicBezTo>
                    <a:lnTo>
                      <a:pt x="7068" y="158"/>
                    </a:lnTo>
                    <a:cubicBezTo>
                      <a:pt x="7047" y="106"/>
                      <a:pt x="7027" y="53"/>
                      <a:pt x="7006" y="1"/>
                    </a:cubicBezTo>
                    <a:close/>
                    <a:moveTo>
                      <a:pt x="7068" y="158"/>
                    </a:moveTo>
                    <a:cubicBezTo>
                      <a:pt x="7071" y="167"/>
                      <a:pt x="7075" y="176"/>
                      <a:pt x="7078" y="184"/>
                    </a:cubicBezTo>
                    <a:lnTo>
                      <a:pt x="7078" y="184"/>
                    </a:lnTo>
                    <a:cubicBezTo>
                      <a:pt x="7076" y="179"/>
                      <a:pt x="7074" y="173"/>
                      <a:pt x="7073" y="168"/>
                    </a:cubicBezTo>
                    <a:cubicBezTo>
                      <a:pt x="7071" y="165"/>
                      <a:pt x="7069" y="161"/>
                      <a:pt x="7068" y="158"/>
                    </a:cubicBezTo>
                    <a:close/>
                    <a:moveTo>
                      <a:pt x="7078" y="184"/>
                    </a:moveTo>
                    <a:cubicBezTo>
                      <a:pt x="7110" y="286"/>
                      <a:pt x="7143" y="447"/>
                      <a:pt x="7206" y="668"/>
                    </a:cubicBezTo>
                    <a:cubicBezTo>
                      <a:pt x="7406" y="1302"/>
                      <a:pt x="7573" y="1936"/>
                      <a:pt x="7673" y="2603"/>
                    </a:cubicBezTo>
                    <a:cubicBezTo>
                      <a:pt x="8107" y="5004"/>
                      <a:pt x="8040" y="7440"/>
                      <a:pt x="7506" y="9841"/>
                    </a:cubicBezTo>
                    <a:cubicBezTo>
                      <a:pt x="7106" y="11476"/>
                      <a:pt x="6472" y="13044"/>
                      <a:pt x="5605" y="14478"/>
                    </a:cubicBezTo>
                    <a:cubicBezTo>
                      <a:pt x="4704" y="16046"/>
                      <a:pt x="3470" y="17580"/>
                      <a:pt x="2503" y="19381"/>
                    </a:cubicBezTo>
                    <a:cubicBezTo>
                      <a:pt x="1435" y="21283"/>
                      <a:pt x="968" y="23484"/>
                      <a:pt x="1235" y="25653"/>
                    </a:cubicBezTo>
                    <a:cubicBezTo>
                      <a:pt x="1469" y="27888"/>
                      <a:pt x="2236" y="30089"/>
                      <a:pt x="2970" y="32324"/>
                    </a:cubicBezTo>
                    <a:cubicBezTo>
                      <a:pt x="3703" y="34526"/>
                      <a:pt x="4371" y="36794"/>
                      <a:pt x="4437" y="38995"/>
                    </a:cubicBezTo>
                    <a:cubicBezTo>
                      <a:pt x="4471" y="41130"/>
                      <a:pt x="4204" y="43232"/>
                      <a:pt x="3603" y="45300"/>
                    </a:cubicBezTo>
                    <a:cubicBezTo>
                      <a:pt x="3070" y="47268"/>
                      <a:pt x="2436" y="49103"/>
                      <a:pt x="1869" y="50837"/>
                    </a:cubicBezTo>
                    <a:cubicBezTo>
                      <a:pt x="1302" y="52438"/>
                      <a:pt x="868" y="54073"/>
                      <a:pt x="535" y="55741"/>
                    </a:cubicBezTo>
                    <a:cubicBezTo>
                      <a:pt x="1" y="58143"/>
                      <a:pt x="1" y="60611"/>
                      <a:pt x="535" y="63013"/>
                    </a:cubicBezTo>
                    <a:cubicBezTo>
                      <a:pt x="701" y="63680"/>
                      <a:pt x="935" y="64280"/>
                      <a:pt x="1235" y="64914"/>
                    </a:cubicBezTo>
                    <a:cubicBezTo>
                      <a:pt x="1335" y="65081"/>
                      <a:pt x="1402" y="65248"/>
                      <a:pt x="1469" y="65348"/>
                    </a:cubicBezTo>
                    <a:cubicBezTo>
                      <a:pt x="1502" y="65414"/>
                      <a:pt x="1535" y="65481"/>
                      <a:pt x="1569" y="65548"/>
                    </a:cubicBezTo>
                    <a:cubicBezTo>
                      <a:pt x="1535" y="65481"/>
                      <a:pt x="1502" y="65414"/>
                      <a:pt x="1502" y="65381"/>
                    </a:cubicBezTo>
                    <a:cubicBezTo>
                      <a:pt x="1435" y="65248"/>
                      <a:pt x="1368" y="65114"/>
                      <a:pt x="1268" y="64914"/>
                    </a:cubicBezTo>
                    <a:cubicBezTo>
                      <a:pt x="1002" y="64280"/>
                      <a:pt x="768" y="63680"/>
                      <a:pt x="635" y="63013"/>
                    </a:cubicBezTo>
                    <a:cubicBezTo>
                      <a:pt x="101" y="60644"/>
                      <a:pt x="134" y="58176"/>
                      <a:pt x="701" y="55774"/>
                    </a:cubicBezTo>
                    <a:cubicBezTo>
                      <a:pt x="1035" y="54140"/>
                      <a:pt x="1469" y="52505"/>
                      <a:pt x="2036" y="50904"/>
                    </a:cubicBezTo>
                    <a:cubicBezTo>
                      <a:pt x="2603" y="49203"/>
                      <a:pt x="3270" y="47368"/>
                      <a:pt x="3804" y="45367"/>
                    </a:cubicBezTo>
                    <a:cubicBezTo>
                      <a:pt x="4404" y="43299"/>
                      <a:pt x="4704" y="41164"/>
                      <a:pt x="4671" y="38995"/>
                    </a:cubicBezTo>
                    <a:cubicBezTo>
                      <a:pt x="4604" y="36761"/>
                      <a:pt x="3937" y="34492"/>
                      <a:pt x="3203" y="32257"/>
                    </a:cubicBezTo>
                    <a:cubicBezTo>
                      <a:pt x="2469" y="30022"/>
                      <a:pt x="1702" y="27821"/>
                      <a:pt x="1469" y="25619"/>
                    </a:cubicBezTo>
                    <a:cubicBezTo>
                      <a:pt x="1235" y="23518"/>
                      <a:pt x="1635" y="21350"/>
                      <a:pt x="2703" y="19482"/>
                    </a:cubicBezTo>
                    <a:cubicBezTo>
                      <a:pt x="3670" y="17714"/>
                      <a:pt x="4871" y="16146"/>
                      <a:pt x="5805" y="14578"/>
                    </a:cubicBezTo>
                    <a:cubicBezTo>
                      <a:pt x="6639" y="13110"/>
                      <a:pt x="7273" y="11542"/>
                      <a:pt x="7673" y="9875"/>
                    </a:cubicBezTo>
                    <a:cubicBezTo>
                      <a:pt x="8207" y="7473"/>
                      <a:pt x="8240" y="4971"/>
                      <a:pt x="7773" y="2569"/>
                    </a:cubicBezTo>
                    <a:cubicBezTo>
                      <a:pt x="7618" y="1765"/>
                      <a:pt x="7378" y="962"/>
                      <a:pt x="7078" y="18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5"/>
              <p:cNvSpPr/>
              <p:nvPr/>
            </p:nvSpPr>
            <p:spPr>
              <a:xfrm>
                <a:off x="1085669" y="2945500"/>
                <a:ext cx="81603" cy="189987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9478" extrusionOk="0">
                    <a:moveTo>
                      <a:pt x="589" y="0"/>
                    </a:moveTo>
                    <a:cubicBezTo>
                      <a:pt x="495" y="0"/>
                      <a:pt x="401" y="66"/>
                      <a:pt x="401" y="171"/>
                    </a:cubicBezTo>
                    <a:cubicBezTo>
                      <a:pt x="201" y="1138"/>
                      <a:pt x="1" y="4174"/>
                      <a:pt x="2202" y="9478"/>
                    </a:cubicBezTo>
                    <a:cubicBezTo>
                      <a:pt x="2202" y="9478"/>
                      <a:pt x="4070" y="3540"/>
                      <a:pt x="735" y="71"/>
                    </a:cubicBezTo>
                    <a:cubicBezTo>
                      <a:pt x="698" y="22"/>
                      <a:pt x="643" y="0"/>
                      <a:pt x="58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5"/>
              <p:cNvSpPr/>
              <p:nvPr/>
            </p:nvSpPr>
            <p:spPr>
              <a:xfrm>
                <a:off x="1107738" y="2986372"/>
                <a:ext cx="24094" cy="14911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9" extrusionOk="0">
                    <a:moveTo>
                      <a:pt x="1" y="0"/>
                    </a:moveTo>
                    <a:cubicBezTo>
                      <a:pt x="1" y="367"/>
                      <a:pt x="34" y="734"/>
                      <a:pt x="134" y="1101"/>
                    </a:cubicBezTo>
                    <a:cubicBezTo>
                      <a:pt x="234" y="1868"/>
                      <a:pt x="401" y="2735"/>
                      <a:pt x="534" y="3736"/>
                    </a:cubicBezTo>
                    <a:cubicBezTo>
                      <a:pt x="701" y="4703"/>
                      <a:pt x="835" y="5604"/>
                      <a:pt x="968" y="6338"/>
                    </a:cubicBezTo>
                    <a:cubicBezTo>
                      <a:pt x="1001" y="6705"/>
                      <a:pt x="1068" y="7072"/>
                      <a:pt x="1168" y="7439"/>
                    </a:cubicBezTo>
                    <a:cubicBezTo>
                      <a:pt x="1201" y="7072"/>
                      <a:pt x="1168" y="6672"/>
                      <a:pt x="1135" y="6338"/>
                    </a:cubicBezTo>
                    <a:cubicBezTo>
                      <a:pt x="1068" y="5637"/>
                      <a:pt x="935" y="4703"/>
                      <a:pt x="768" y="3703"/>
                    </a:cubicBezTo>
                    <a:cubicBezTo>
                      <a:pt x="601" y="2669"/>
                      <a:pt x="434" y="1735"/>
                      <a:pt x="267" y="1068"/>
                    </a:cubicBezTo>
                    <a:cubicBezTo>
                      <a:pt x="234" y="701"/>
                      <a:pt x="134" y="367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5"/>
              <p:cNvSpPr/>
              <p:nvPr/>
            </p:nvSpPr>
            <p:spPr>
              <a:xfrm>
                <a:off x="965519" y="3262873"/>
                <a:ext cx="120851" cy="153444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7655" extrusionOk="0">
                    <a:moveTo>
                      <a:pt x="247" y="1"/>
                    </a:moveTo>
                    <a:cubicBezTo>
                      <a:pt x="111" y="1"/>
                      <a:pt x="1" y="142"/>
                      <a:pt x="57" y="283"/>
                    </a:cubicBezTo>
                    <a:cubicBezTo>
                      <a:pt x="357" y="1217"/>
                      <a:pt x="1558" y="3986"/>
                      <a:pt x="6028" y="7655"/>
                    </a:cubicBezTo>
                    <a:cubicBezTo>
                      <a:pt x="6028" y="7655"/>
                      <a:pt x="4894" y="1550"/>
                      <a:pt x="324" y="16"/>
                    </a:cubicBezTo>
                    <a:cubicBezTo>
                      <a:pt x="298" y="6"/>
                      <a:pt x="272" y="1"/>
                      <a:pt x="247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5"/>
              <p:cNvSpPr/>
              <p:nvPr/>
            </p:nvSpPr>
            <p:spPr>
              <a:xfrm>
                <a:off x="996749" y="3295285"/>
                <a:ext cx="90283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59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0" y="300"/>
                      <a:pt x="401" y="601"/>
                      <a:pt x="634" y="901"/>
                    </a:cubicBezTo>
                    <a:lnTo>
                      <a:pt x="2235" y="3002"/>
                    </a:lnTo>
                    <a:lnTo>
                      <a:pt x="3836" y="5137"/>
                    </a:lnTo>
                    <a:cubicBezTo>
                      <a:pt x="4037" y="5437"/>
                      <a:pt x="4237" y="5704"/>
                      <a:pt x="4504" y="5971"/>
                    </a:cubicBezTo>
                    <a:cubicBezTo>
                      <a:pt x="4370" y="5638"/>
                      <a:pt x="4170" y="5337"/>
                      <a:pt x="3970" y="5037"/>
                    </a:cubicBezTo>
                    <a:cubicBezTo>
                      <a:pt x="3603" y="4470"/>
                      <a:pt x="3036" y="3669"/>
                      <a:pt x="2402" y="2869"/>
                    </a:cubicBezTo>
                    <a:cubicBezTo>
                      <a:pt x="1802" y="2035"/>
                      <a:pt x="1201" y="1301"/>
                      <a:pt x="734" y="767"/>
                    </a:cubicBezTo>
                    <a:cubicBezTo>
                      <a:pt x="534" y="501"/>
                      <a:pt x="267" y="23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5"/>
              <p:cNvSpPr/>
              <p:nvPr/>
            </p:nvSpPr>
            <p:spPr>
              <a:xfrm>
                <a:off x="1039545" y="3543222"/>
                <a:ext cx="85592" cy="180686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9014" extrusionOk="0">
                    <a:moveTo>
                      <a:pt x="214" y="0"/>
                    </a:moveTo>
                    <a:cubicBezTo>
                      <a:pt x="105" y="0"/>
                      <a:pt x="0" y="86"/>
                      <a:pt x="0" y="207"/>
                    </a:cubicBezTo>
                    <a:cubicBezTo>
                      <a:pt x="0" y="1208"/>
                      <a:pt x="367" y="4176"/>
                      <a:pt x="3569" y="9013"/>
                    </a:cubicBezTo>
                    <a:cubicBezTo>
                      <a:pt x="3569" y="9013"/>
                      <a:pt x="4270" y="2842"/>
                      <a:pt x="334" y="40"/>
                    </a:cubicBezTo>
                    <a:cubicBezTo>
                      <a:pt x="297" y="12"/>
                      <a:pt x="255" y="0"/>
                      <a:pt x="21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5"/>
              <p:cNvSpPr/>
              <p:nvPr/>
            </p:nvSpPr>
            <p:spPr>
              <a:xfrm>
                <a:off x="1060933" y="3582129"/>
                <a:ext cx="51516" cy="141778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70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334"/>
                      <a:pt x="201" y="701"/>
                      <a:pt x="334" y="1034"/>
                    </a:cubicBezTo>
                    <a:cubicBezTo>
                      <a:pt x="601" y="1768"/>
                      <a:pt x="901" y="2602"/>
                      <a:pt x="1268" y="3536"/>
                    </a:cubicBezTo>
                    <a:lnTo>
                      <a:pt x="2169" y="6038"/>
                    </a:lnTo>
                    <a:cubicBezTo>
                      <a:pt x="2269" y="6405"/>
                      <a:pt x="2402" y="6739"/>
                      <a:pt x="2569" y="7072"/>
                    </a:cubicBezTo>
                    <a:cubicBezTo>
                      <a:pt x="2536" y="6705"/>
                      <a:pt x="2469" y="6338"/>
                      <a:pt x="2336" y="5971"/>
                    </a:cubicBezTo>
                    <a:cubicBezTo>
                      <a:pt x="2135" y="5338"/>
                      <a:pt x="1835" y="4437"/>
                      <a:pt x="1502" y="3470"/>
                    </a:cubicBezTo>
                    <a:cubicBezTo>
                      <a:pt x="1168" y="2536"/>
                      <a:pt x="801" y="1635"/>
                      <a:pt x="534" y="1001"/>
                    </a:cubicBezTo>
                    <a:cubicBezTo>
                      <a:pt x="401" y="634"/>
                      <a:pt x="201" y="301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5"/>
              <p:cNvSpPr/>
              <p:nvPr/>
            </p:nvSpPr>
            <p:spPr>
              <a:xfrm>
                <a:off x="963975" y="3855463"/>
                <a:ext cx="87617" cy="17802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8881" extrusionOk="0">
                    <a:moveTo>
                      <a:pt x="215" y="1"/>
                    </a:moveTo>
                    <a:cubicBezTo>
                      <a:pt x="106" y="1"/>
                      <a:pt x="1" y="87"/>
                      <a:pt x="1" y="208"/>
                    </a:cubicBezTo>
                    <a:cubicBezTo>
                      <a:pt x="68" y="1208"/>
                      <a:pt x="535" y="4177"/>
                      <a:pt x="3904" y="8881"/>
                    </a:cubicBezTo>
                    <a:cubicBezTo>
                      <a:pt x="3904" y="8881"/>
                      <a:pt x="4371" y="2676"/>
                      <a:pt x="334" y="41"/>
                    </a:cubicBezTo>
                    <a:cubicBezTo>
                      <a:pt x="298" y="13"/>
                      <a:pt x="256" y="1"/>
                      <a:pt x="21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5"/>
              <p:cNvSpPr/>
              <p:nvPr/>
            </p:nvSpPr>
            <p:spPr>
              <a:xfrm>
                <a:off x="986706" y="3893047"/>
                <a:ext cx="56186" cy="139774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69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" y="367"/>
                      <a:pt x="201" y="701"/>
                      <a:pt x="368" y="1035"/>
                    </a:cubicBezTo>
                    <a:cubicBezTo>
                      <a:pt x="668" y="1735"/>
                      <a:pt x="1002" y="2569"/>
                      <a:pt x="1369" y="3503"/>
                    </a:cubicBezTo>
                    <a:lnTo>
                      <a:pt x="2369" y="5938"/>
                    </a:lnTo>
                    <a:cubicBezTo>
                      <a:pt x="2469" y="6305"/>
                      <a:pt x="2603" y="6639"/>
                      <a:pt x="2803" y="6972"/>
                    </a:cubicBezTo>
                    <a:cubicBezTo>
                      <a:pt x="2736" y="6605"/>
                      <a:pt x="2636" y="6238"/>
                      <a:pt x="2503" y="5905"/>
                    </a:cubicBezTo>
                    <a:cubicBezTo>
                      <a:pt x="2303" y="5238"/>
                      <a:pt x="1969" y="4370"/>
                      <a:pt x="1569" y="3403"/>
                    </a:cubicBezTo>
                    <a:cubicBezTo>
                      <a:pt x="1168" y="2436"/>
                      <a:pt x="802" y="1568"/>
                      <a:pt x="501" y="968"/>
                    </a:cubicBezTo>
                    <a:cubicBezTo>
                      <a:pt x="368" y="634"/>
                      <a:pt x="201" y="30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5"/>
              <p:cNvSpPr/>
              <p:nvPr/>
            </p:nvSpPr>
            <p:spPr>
              <a:xfrm>
                <a:off x="1183288" y="2872556"/>
                <a:ext cx="113034" cy="158636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7914" extrusionOk="0">
                    <a:moveTo>
                      <a:pt x="5425" y="1"/>
                    </a:moveTo>
                    <a:cubicBezTo>
                      <a:pt x="5383" y="1"/>
                      <a:pt x="5341" y="13"/>
                      <a:pt x="5305" y="41"/>
                    </a:cubicBezTo>
                    <a:cubicBezTo>
                      <a:pt x="4504" y="608"/>
                      <a:pt x="2236" y="2543"/>
                      <a:pt x="1" y="7913"/>
                    </a:cubicBezTo>
                    <a:cubicBezTo>
                      <a:pt x="1" y="7913"/>
                      <a:pt x="5538" y="5044"/>
                      <a:pt x="5638" y="208"/>
                    </a:cubicBezTo>
                    <a:cubicBezTo>
                      <a:pt x="5638" y="87"/>
                      <a:pt x="5533" y="1"/>
                      <a:pt x="542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5"/>
              <p:cNvSpPr/>
              <p:nvPr/>
            </p:nvSpPr>
            <p:spPr>
              <a:xfrm>
                <a:off x="1183969" y="2910141"/>
                <a:ext cx="89621" cy="121052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6039" extrusionOk="0">
                    <a:moveTo>
                      <a:pt x="4470" y="0"/>
                    </a:moveTo>
                    <a:lnTo>
                      <a:pt x="4470" y="0"/>
                    </a:lnTo>
                    <a:cubicBezTo>
                      <a:pt x="4203" y="267"/>
                      <a:pt x="3970" y="534"/>
                      <a:pt x="3770" y="868"/>
                    </a:cubicBezTo>
                    <a:lnTo>
                      <a:pt x="2202" y="3003"/>
                    </a:lnTo>
                    <a:lnTo>
                      <a:pt x="634" y="5137"/>
                    </a:lnTo>
                    <a:cubicBezTo>
                      <a:pt x="401" y="5438"/>
                      <a:pt x="200" y="5738"/>
                      <a:pt x="0" y="6038"/>
                    </a:cubicBezTo>
                    <a:cubicBezTo>
                      <a:pt x="301" y="5805"/>
                      <a:pt x="534" y="5538"/>
                      <a:pt x="768" y="5237"/>
                    </a:cubicBezTo>
                    <a:cubicBezTo>
                      <a:pt x="1201" y="4737"/>
                      <a:pt x="1768" y="4003"/>
                      <a:pt x="2402" y="3136"/>
                    </a:cubicBezTo>
                    <a:cubicBezTo>
                      <a:pt x="3002" y="2269"/>
                      <a:pt x="3536" y="1535"/>
                      <a:pt x="3903" y="934"/>
                    </a:cubicBezTo>
                    <a:cubicBezTo>
                      <a:pt x="4103" y="668"/>
                      <a:pt x="4303" y="334"/>
                      <a:pt x="44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5"/>
              <p:cNvSpPr/>
              <p:nvPr/>
            </p:nvSpPr>
            <p:spPr>
              <a:xfrm>
                <a:off x="1064942" y="3135046"/>
                <a:ext cx="122234" cy="151560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7561" extrusionOk="0">
                    <a:moveTo>
                      <a:pt x="5863" y="1"/>
                    </a:moveTo>
                    <a:cubicBezTo>
                      <a:pt x="5832" y="1"/>
                      <a:pt x="5800" y="8"/>
                      <a:pt x="5772" y="22"/>
                    </a:cubicBezTo>
                    <a:cubicBezTo>
                      <a:pt x="4904" y="555"/>
                      <a:pt x="2536" y="2357"/>
                      <a:pt x="1" y="7561"/>
                    </a:cubicBezTo>
                    <a:cubicBezTo>
                      <a:pt x="1" y="7561"/>
                      <a:pt x="5671" y="5025"/>
                      <a:pt x="6072" y="222"/>
                    </a:cubicBezTo>
                    <a:cubicBezTo>
                      <a:pt x="6098" y="91"/>
                      <a:pt x="5980" y="1"/>
                      <a:pt x="5863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5"/>
              <p:cNvSpPr/>
              <p:nvPr/>
            </p:nvSpPr>
            <p:spPr>
              <a:xfrm>
                <a:off x="1066285" y="3170906"/>
                <a:ext cx="95635" cy="116361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805" extrusionOk="0">
                    <a:moveTo>
                      <a:pt x="4771" y="1"/>
                    </a:moveTo>
                    <a:lnTo>
                      <a:pt x="4771" y="1"/>
                    </a:lnTo>
                    <a:cubicBezTo>
                      <a:pt x="4504" y="268"/>
                      <a:pt x="4237" y="534"/>
                      <a:pt x="4037" y="835"/>
                    </a:cubicBezTo>
                    <a:lnTo>
                      <a:pt x="2369" y="2903"/>
                    </a:lnTo>
                    <a:lnTo>
                      <a:pt x="668" y="4938"/>
                    </a:lnTo>
                    <a:cubicBezTo>
                      <a:pt x="401" y="5204"/>
                      <a:pt x="201" y="5505"/>
                      <a:pt x="0" y="5805"/>
                    </a:cubicBezTo>
                    <a:cubicBezTo>
                      <a:pt x="267" y="5571"/>
                      <a:pt x="568" y="5338"/>
                      <a:pt x="801" y="5038"/>
                    </a:cubicBezTo>
                    <a:cubicBezTo>
                      <a:pt x="1268" y="4537"/>
                      <a:pt x="1868" y="3837"/>
                      <a:pt x="2536" y="3036"/>
                    </a:cubicBezTo>
                    <a:cubicBezTo>
                      <a:pt x="3203" y="2236"/>
                      <a:pt x="3803" y="1502"/>
                      <a:pt x="4170" y="935"/>
                    </a:cubicBezTo>
                    <a:cubicBezTo>
                      <a:pt x="4404" y="668"/>
                      <a:pt x="4604" y="334"/>
                      <a:pt x="47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5"/>
              <p:cNvSpPr/>
              <p:nvPr/>
            </p:nvSpPr>
            <p:spPr>
              <a:xfrm>
                <a:off x="1127803" y="3383183"/>
                <a:ext cx="80922" cy="18894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9426" extrusionOk="0">
                    <a:moveTo>
                      <a:pt x="2005" y="0"/>
                    </a:moveTo>
                    <a:cubicBezTo>
                      <a:pt x="1942" y="0"/>
                      <a:pt x="1879" y="27"/>
                      <a:pt x="1835" y="85"/>
                    </a:cubicBezTo>
                    <a:cubicBezTo>
                      <a:pt x="1301" y="919"/>
                      <a:pt x="0" y="3621"/>
                      <a:pt x="134" y="9425"/>
                    </a:cubicBezTo>
                    <a:cubicBezTo>
                      <a:pt x="134" y="9425"/>
                      <a:pt x="4037" y="4588"/>
                      <a:pt x="2202" y="118"/>
                    </a:cubicBezTo>
                    <a:cubicBezTo>
                      <a:pt x="2164" y="43"/>
                      <a:pt x="2085" y="0"/>
                      <a:pt x="200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5"/>
              <p:cNvSpPr/>
              <p:nvPr/>
            </p:nvSpPr>
            <p:spPr>
              <a:xfrm>
                <a:off x="1131151" y="3424997"/>
                <a:ext cx="32774" cy="1464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7306" extrusionOk="0">
                    <a:moveTo>
                      <a:pt x="1635" y="0"/>
                    </a:moveTo>
                    <a:lnTo>
                      <a:pt x="1635" y="0"/>
                    </a:lnTo>
                    <a:cubicBezTo>
                      <a:pt x="1501" y="334"/>
                      <a:pt x="1401" y="701"/>
                      <a:pt x="1368" y="1068"/>
                    </a:cubicBezTo>
                    <a:cubicBezTo>
                      <a:pt x="1201" y="1802"/>
                      <a:pt x="1001" y="2669"/>
                      <a:pt x="801" y="3636"/>
                    </a:cubicBezTo>
                    <a:lnTo>
                      <a:pt x="234" y="6238"/>
                    </a:lnTo>
                    <a:cubicBezTo>
                      <a:pt x="134" y="6605"/>
                      <a:pt x="67" y="6939"/>
                      <a:pt x="0" y="7306"/>
                    </a:cubicBezTo>
                    <a:cubicBezTo>
                      <a:pt x="167" y="7005"/>
                      <a:pt x="300" y="6639"/>
                      <a:pt x="400" y="6272"/>
                    </a:cubicBezTo>
                    <a:cubicBezTo>
                      <a:pt x="567" y="5638"/>
                      <a:pt x="801" y="4704"/>
                      <a:pt x="1034" y="3703"/>
                    </a:cubicBezTo>
                    <a:cubicBezTo>
                      <a:pt x="1234" y="2702"/>
                      <a:pt x="1401" y="1768"/>
                      <a:pt x="1535" y="1101"/>
                    </a:cubicBezTo>
                    <a:cubicBezTo>
                      <a:pt x="1601" y="734"/>
                      <a:pt x="1635" y="367"/>
                      <a:pt x="16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5"/>
              <p:cNvSpPr/>
              <p:nvPr/>
            </p:nvSpPr>
            <p:spPr>
              <a:xfrm>
                <a:off x="1052915" y="3753554"/>
                <a:ext cx="119027" cy="153545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7660" extrusionOk="0">
                    <a:moveTo>
                      <a:pt x="5726" y="0"/>
                    </a:moveTo>
                    <a:cubicBezTo>
                      <a:pt x="5696" y="0"/>
                      <a:pt x="5666" y="7"/>
                      <a:pt x="5638" y="21"/>
                    </a:cubicBezTo>
                    <a:cubicBezTo>
                      <a:pt x="4804" y="555"/>
                      <a:pt x="2435" y="2423"/>
                      <a:pt x="0" y="7660"/>
                    </a:cubicBezTo>
                    <a:cubicBezTo>
                      <a:pt x="0" y="7660"/>
                      <a:pt x="5604" y="5025"/>
                      <a:pt x="5938" y="221"/>
                    </a:cubicBezTo>
                    <a:cubicBezTo>
                      <a:pt x="5938" y="90"/>
                      <a:pt x="5835" y="0"/>
                      <a:pt x="572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5"/>
              <p:cNvSpPr/>
              <p:nvPr/>
            </p:nvSpPr>
            <p:spPr>
              <a:xfrm>
                <a:off x="1052915" y="3790076"/>
                <a:ext cx="94973" cy="118366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905" extrusionOk="0">
                    <a:moveTo>
                      <a:pt x="4737" y="0"/>
                    </a:moveTo>
                    <a:lnTo>
                      <a:pt x="4737" y="0"/>
                    </a:lnTo>
                    <a:cubicBezTo>
                      <a:pt x="4470" y="267"/>
                      <a:pt x="4237" y="534"/>
                      <a:pt x="4003" y="834"/>
                    </a:cubicBezTo>
                    <a:lnTo>
                      <a:pt x="2335" y="2936"/>
                    </a:lnTo>
                    <a:lnTo>
                      <a:pt x="667" y="5004"/>
                    </a:lnTo>
                    <a:cubicBezTo>
                      <a:pt x="434" y="5271"/>
                      <a:pt x="200" y="5571"/>
                      <a:pt x="0" y="5905"/>
                    </a:cubicBezTo>
                    <a:cubicBezTo>
                      <a:pt x="301" y="5671"/>
                      <a:pt x="567" y="5404"/>
                      <a:pt x="801" y="5104"/>
                    </a:cubicBezTo>
                    <a:cubicBezTo>
                      <a:pt x="1268" y="4604"/>
                      <a:pt x="1868" y="3903"/>
                      <a:pt x="2502" y="3069"/>
                    </a:cubicBezTo>
                    <a:cubicBezTo>
                      <a:pt x="3169" y="2269"/>
                      <a:pt x="3703" y="1502"/>
                      <a:pt x="4103" y="968"/>
                    </a:cubicBezTo>
                    <a:cubicBezTo>
                      <a:pt x="4337" y="668"/>
                      <a:pt x="4570" y="334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5"/>
              <p:cNvSpPr/>
              <p:nvPr/>
            </p:nvSpPr>
            <p:spPr>
              <a:xfrm>
                <a:off x="828251" y="3419645"/>
                <a:ext cx="215323" cy="555667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27721" extrusionOk="0">
                    <a:moveTo>
                      <a:pt x="0" y="1"/>
                    </a:moveTo>
                    <a:lnTo>
                      <a:pt x="0" y="434"/>
                    </a:lnTo>
                    <a:cubicBezTo>
                      <a:pt x="0" y="801"/>
                      <a:pt x="34" y="1302"/>
                      <a:pt x="67" y="1935"/>
                    </a:cubicBezTo>
                    <a:cubicBezTo>
                      <a:pt x="134" y="3236"/>
                      <a:pt x="234" y="5104"/>
                      <a:pt x="334" y="7306"/>
                    </a:cubicBezTo>
                    <a:cubicBezTo>
                      <a:pt x="768" y="9574"/>
                      <a:pt x="1902" y="12076"/>
                      <a:pt x="3436" y="14478"/>
                    </a:cubicBezTo>
                    <a:cubicBezTo>
                      <a:pt x="4570" y="16279"/>
                      <a:pt x="5738" y="17880"/>
                      <a:pt x="6772" y="19381"/>
                    </a:cubicBezTo>
                    <a:cubicBezTo>
                      <a:pt x="7706" y="20715"/>
                      <a:pt x="8540" y="22083"/>
                      <a:pt x="9274" y="23517"/>
                    </a:cubicBezTo>
                    <a:cubicBezTo>
                      <a:pt x="9741" y="24485"/>
                      <a:pt x="10141" y="25519"/>
                      <a:pt x="10441" y="26553"/>
                    </a:cubicBezTo>
                    <a:cubicBezTo>
                      <a:pt x="10541" y="26920"/>
                      <a:pt x="10608" y="27220"/>
                      <a:pt x="10641" y="27420"/>
                    </a:cubicBezTo>
                    <a:cubicBezTo>
                      <a:pt x="10675" y="27520"/>
                      <a:pt x="10708" y="27620"/>
                      <a:pt x="10741" y="27720"/>
                    </a:cubicBezTo>
                    <a:cubicBezTo>
                      <a:pt x="10741" y="27620"/>
                      <a:pt x="10708" y="27520"/>
                      <a:pt x="10708" y="27420"/>
                    </a:cubicBezTo>
                    <a:cubicBezTo>
                      <a:pt x="10675" y="27220"/>
                      <a:pt x="10608" y="26920"/>
                      <a:pt x="10541" y="26553"/>
                    </a:cubicBezTo>
                    <a:cubicBezTo>
                      <a:pt x="10274" y="25486"/>
                      <a:pt x="9907" y="24451"/>
                      <a:pt x="9407" y="23451"/>
                    </a:cubicBezTo>
                    <a:cubicBezTo>
                      <a:pt x="8707" y="22016"/>
                      <a:pt x="7873" y="20615"/>
                      <a:pt x="6939" y="19281"/>
                    </a:cubicBezTo>
                    <a:cubicBezTo>
                      <a:pt x="5938" y="17747"/>
                      <a:pt x="4770" y="16145"/>
                      <a:pt x="3603" y="14378"/>
                    </a:cubicBezTo>
                    <a:cubicBezTo>
                      <a:pt x="2068" y="11942"/>
                      <a:pt x="934" y="9507"/>
                      <a:pt x="534" y="7272"/>
                    </a:cubicBezTo>
                    <a:cubicBezTo>
                      <a:pt x="367" y="5071"/>
                      <a:pt x="234" y="3203"/>
                      <a:pt x="134" y="1902"/>
                    </a:cubicBezTo>
                    <a:cubicBezTo>
                      <a:pt x="100" y="1268"/>
                      <a:pt x="67" y="768"/>
                      <a:pt x="34" y="401"/>
                    </a:cubicBezTo>
                    <a:cubicBezTo>
                      <a:pt x="34" y="234"/>
                      <a:pt x="0" y="101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5"/>
              <p:cNvSpPr/>
              <p:nvPr/>
            </p:nvSpPr>
            <p:spPr>
              <a:xfrm>
                <a:off x="847634" y="3508264"/>
                <a:ext cx="82265" cy="19223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590" extrusionOk="0">
                    <a:moveTo>
                      <a:pt x="3161" y="0"/>
                    </a:moveTo>
                    <a:cubicBezTo>
                      <a:pt x="3104" y="0"/>
                      <a:pt x="3045" y="27"/>
                      <a:pt x="3003" y="83"/>
                    </a:cubicBezTo>
                    <a:cubicBezTo>
                      <a:pt x="1" y="3852"/>
                      <a:pt x="2369" y="9590"/>
                      <a:pt x="2369" y="9590"/>
                    </a:cubicBezTo>
                    <a:cubicBezTo>
                      <a:pt x="4104" y="4086"/>
                      <a:pt x="3603" y="1117"/>
                      <a:pt x="3336" y="150"/>
                    </a:cubicBezTo>
                    <a:cubicBezTo>
                      <a:pt x="3317" y="52"/>
                      <a:pt x="3241" y="0"/>
                      <a:pt x="3161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5"/>
              <p:cNvSpPr/>
              <p:nvPr/>
            </p:nvSpPr>
            <p:spPr>
              <a:xfrm>
                <a:off x="892435" y="3550037"/>
                <a:ext cx="12067" cy="150458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506" extrusionOk="0">
                    <a:moveTo>
                      <a:pt x="568" y="0"/>
                    </a:moveTo>
                    <a:lnTo>
                      <a:pt x="568" y="0"/>
                    </a:lnTo>
                    <a:cubicBezTo>
                      <a:pt x="468" y="367"/>
                      <a:pt x="401" y="734"/>
                      <a:pt x="368" y="1101"/>
                    </a:cubicBezTo>
                    <a:cubicBezTo>
                      <a:pt x="301" y="1768"/>
                      <a:pt x="201" y="2702"/>
                      <a:pt x="134" y="3736"/>
                    </a:cubicBezTo>
                    <a:cubicBezTo>
                      <a:pt x="67" y="4770"/>
                      <a:pt x="34" y="5704"/>
                      <a:pt x="34" y="6405"/>
                    </a:cubicBezTo>
                    <a:cubicBezTo>
                      <a:pt x="1" y="6772"/>
                      <a:pt x="34" y="7139"/>
                      <a:pt x="101" y="7506"/>
                    </a:cubicBezTo>
                    <a:cubicBezTo>
                      <a:pt x="167" y="7139"/>
                      <a:pt x="201" y="6772"/>
                      <a:pt x="201" y="6405"/>
                    </a:cubicBezTo>
                    <a:cubicBezTo>
                      <a:pt x="234" y="5638"/>
                      <a:pt x="301" y="4737"/>
                      <a:pt x="368" y="3736"/>
                    </a:cubicBezTo>
                    <a:cubicBezTo>
                      <a:pt x="434" y="2769"/>
                      <a:pt x="501" y="1868"/>
                      <a:pt x="534" y="1101"/>
                    </a:cubicBezTo>
                    <a:cubicBezTo>
                      <a:pt x="601" y="734"/>
                      <a:pt x="601" y="367"/>
                      <a:pt x="5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5"/>
              <p:cNvSpPr/>
              <p:nvPr/>
            </p:nvSpPr>
            <p:spPr>
              <a:xfrm>
                <a:off x="847634" y="3508264"/>
                <a:ext cx="82265" cy="19223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590" extrusionOk="0">
                    <a:moveTo>
                      <a:pt x="3161" y="0"/>
                    </a:moveTo>
                    <a:cubicBezTo>
                      <a:pt x="3104" y="0"/>
                      <a:pt x="3045" y="27"/>
                      <a:pt x="3003" y="83"/>
                    </a:cubicBezTo>
                    <a:cubicBezTo>
                      <a:pt x="1" y="3852"/>
                      <a:pt x="2369" y="9590"/>
                      <a:pt x="2369" y="9590"/>
                    </a:cubicBezTo>
                    <a:cubicBezTo>
                      <a:pt x="4104" y="4086"/>
                      <a:pt x="3603" y="1117"/>
                      <a:pt x="3336" y="150"/>
                    </a:cubicBezTo>
                    <a:cubicBezTo>
                      <a:pt x="3317" y="52"/>
                      <a:pt x="3241" y="0"/>
                      <a:pt x="3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5"/>
              <p:cNvSpPr/>
              <p:nvPr/>
            </p:nvSpPr>
            <p:spPr>
              <a:xfrm>
                <a:off x="1004767" y="3787751"/>
                <a:ext cx="82265" cy="190227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490" extrusionOk="0">
                    <a:moveTo>
                      <a:pt x="3474" y="1"/>
                    </a:moveTo>
                    <a:cubicBezTo>
                      <a:pt x="3410" y="1"/>
                      <a:pt x="3345" y="27"/>
                      <a:pt x="3303" y="83"/>
                    </a:cubicBezTo>
                    <a:cubicBezTo>
                      <a:pt x="1" y="3586"/>
                      <a:pt x="1935" y="9490"/>
                      <a:pt x="1935" y="9490"/>
                    </a:cubicBezTo>
                    <a:cubicBezTo>
                      <a:pt x="4104" y="4119"/>
                      <a:pt x="3837" y="1151"/>
                      <a:pt x="3670" y="150"/>
                    </a:cubicBezTo>
                    <a:cubicBezTo>
                      <a:pt x="3650" y="53"/>
                      <a:pt x="3563" y="1"/>
                      <a:pt x="3474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5"/>
              <p:cNvSpPr/>
              <p:nvPr/>
            </p:nvSpPr>
            <p:spPr>
              <a:xfrm>
                <a:off x="1041550" y="3828863"/>
                <a:ext cx="22751" cy="14845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406" extrusionOk="0">
                    <a:moveTo>
                      <a:pt x="1134" y="0"/>
                    </a:moveTo>
                    <a:lnTo>
                      <a:pt x="1134" y="0"/>
                    </a:lnTo>
                    <a:cubicBezTo>
                      <a:pt x="1001" y="334"/>
                      <a:pt x="901" y="701"/>
                      <a:pt x="868" y="1068"/>
                    </a:cubicBezTo>
                    <a:cubicBezTo>
                      <a:pt x="701" y="1735"/>
                      <a:pt x="534" y="2669"/>
                      <a:pt x="401" y="3670"/>
                    </a:cubicBezTo>
                    <a:cubicBezTo>
                      <a:pt x="234" y="4704"/>
                      <a:pt x="134" y="5638"/>
                      <a:pt x="67" y="6305"/>
                    </a:cubicBezTo>
                    <a:cubicBezTo>
                      <a:pt x="0" y="6672"/>
                      <a:pt x="0" y="7072"/>
                      <a:pt x="67" y="7406"/>
                    </a:cubicBezTo>
                    <a:cubicBezTo>
                      <a:pt x="167" y="7072"/>
                      <a:pt x="234" y="6705"/>
                      <a:pt x="234" y="6338"/>
                    </a:cubicBezTo>
                    <a:lnTo>
                      <a:pt x="634" y="3703"/>
                    </a:lnTo>
                    <a:cubicBezTo>
                      <a:pt x="801" y="2735"/>
                      <a:pt x="934" y="1835"/>
                      <a:pt x="1068" y="1101"/>
                    </a:cubicBezTo>
                    <a:cubicBezTo>
                      <a:pt x="1134" y="734"/>
                      <a:pt x="1134" y="367"/>
                      <a:pt x="11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5"/>
              <p:cNvSpPr/>
              <p:nvPr/>
            </p:nvSpPr>
            <p:spPr>
              <a:xfrm>
                <a:off x="1004767" y="3787751"/>
                <a:ext cx="82265" cy="190227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490" extrusionOk="0">
                    <a:moveTo>
                      <a:pt x="3474" y="1"/>
                    </a:moveTo>
                    <a:cubicBezTo>
                      <a:pt x="3410" y="1"/>
                      <a:pt x="3345" y="27"/>
                      <a:pt x="3303" y="83"/>
                    </a:cubicBezTo>
                    <a:cubicBezTo>
                      <a:pt x="1" y="3586"/>
                      <a:pt x="1935" y="9490"/>
                      <a:pt x="1935" y="9490"/>
                    </a:cubicBezTo>
                    <a:cubicBezTo>
                      <a:pt x="4104" y="4119"/>
                      <a:pt x="3837" y="1151"/>
                      <a:pt x="3670" y="150"/>
                    </a:cubicBezTo>
                    <a:cubicBezTo>
                      <a:pt x="3650" y="53"/>
                      <a:pt x="3563" y="1"/>
                      <a:pt x="34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5"/>
              <p:cNvSpPr/>
              <p:nvPr/>
            </p:nvSpPr>
            <p:spPr>
              <a:xfrm>
                <a:off x="731955" y="3388996"/>
                <a:ext cx="102330" cy="171084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8535" extrusionOk="0">
                    <a:moveTo>
                      <a:pt x="727" y="0"/>
                    </a:moveTo>
                    <a:cubicBezTo>
                      <a:pt x="626" y="0"/>
                      <a:pt x="535" y="82"/>
                      <a:pt x="535" y="195"/>
                    </a:cubicBezTo>
                    <a:cubicBezTo>
                      <a:pt x="1" y="4965"/>
                      <a:pt x="5105" y="8535"/>
                      <a:pt x="5105" y="8535"/>
                    </a:cubicBezTo>
                    <a:cubicBezTo>
                      <a:pt x="3603" y="2931"/>
                      <a:pt x="1602" y="696"/>
                      <a:pt x="868" y="62"/>
                    </a:cubicBezTo>
                    <a:cubicBezTo>
                      <a:pt x="825" y="19"/>
                      <a:pt x="775" y="0"/>
                      <a:pt x="72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5"/>
              <p:cNvSpPr/>
              <p:nvPr/>
            </p:nvSpPr>
            <p:spPr>
              <a:xfrm>
                <a:off x="731955" y="3388996"/>
                <a:ext cx="102330" cy="171084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8535" extrusionOk="0">
                    <a:moveTo>
                      <a:pt x="727" y="0"/>
                    </a:moveTo>
                    <a:cubicBezTo>
                      <a:pt x="626" y="0"/>
                      <a:pt x="535" y="82"/>
                      <a:pt x="535" y="195"/>
                    </a:cubicBezTo>
                    <a:cubicBezTo>
                      <a:pt x="1" y="4965"/>
                      <a:pt x="5105" y="8535"/>
                      <a:pt x="5105" y="8535"/>
                    </a:cubicBezTo>
                    <a:cubicBezTo>
                      <a:pt x="3603" y="2931"/>
                      <a:pt x="1602" y="696"/>
                      <a:pt x="868" y="62"/>
                    </a:cubicBezTo>
                    <a:cubicBezTo>
                      <a:pt x="825" y="19"/>
                      <a:pt x="775" y="0"/>
                      <a:pt x="7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5"/>
              <p:cNvSpPr/>
              <p:nvPr/>
            </p:nvSpPr>
            <p:spPr>
              <a:xfrm>
                <a:off x="760719" y="3428344"/>
                <a:ext cx="72222" cy="131736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65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334"/>
                      <a:pt x="234" y="701"/>
                      <a:pt x="434" y="1001"/>
                    </a:cubicBezTo>
                    <a:cubicBezTo>
                      <a:pt x="734" y="1635"/>
                      <a:pt x="1134" y="2469"/>
                      <a:pt x="1635" y="3369"/>
                    </a:cubicBezTo>
                    <a:cubicBezTo>
                      <a:pt x="2135" y="4303"/>
                      <a:pt x="2602" y="5104"/>
                      <a:pt x="2969" y="5671"/>
                    </a:cubicBezTo>
                    <a:cubicBezTo>
                      <a:pt x="3136" y="6005"/>
                      <a:pt x="3369" y="6305"/>
                      <a:pt x="3603" y="6572"/>
                    </a:cubicBezTo>
                    <a:cubicBezTo>
                      <a:pt x="3469" y="6238"/>
                      <a:pt x="3303" y="5904"/>
                      <a:pt x="3102" y="5604"/>
                    </a:cubicBezTo>
                    <a:cubicBezTo>
                      <a:pt x="2736" y="4937"/>
                      <a:pt x="2302" y="4137"/>
                      <a:pt x="1868" y="3269"/>
                    </a:cubicBezTo>
                    <a:lnTo>
                      <a:pt x="601" y="934"/>
                    </a:lnTo>
                    <a:cubicBezTo>
                      <a:pt x="434" y="601"/>
                      <a:pt x="234" y="267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5"/>
              <p:cNvSpPr/>
              <p:nvPr/>
            </p:nvSpPr>
            <p:spPr>
              <a:xfrm>
                <a:off x="845169" y="3744975"/>
                <a:ext cx="157614" cy="115319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5753" extrusionOk="0">
                    <a:moveTo>
                      <a:pt x="227" y="0"/>
                    </a:moveTo>
                    <a:cubicBezTo>
                      <a:pt x="111" y="0"/>
                      <a:pt x="1" y="141"/>
                      <a:pt x="57" y="282"/>
                    </a:cubicBezTo>
                    <a:cubicBezTo>
                      <a:pt x="1691" y="4786"/>
                      <a:pt x="7863" y="5753"/>
                      <a:pt x="7863" y="5753"/>
                    </a:cubicBezTo>
                    <a:cubicBezTo>
                      <a:pt x="4026" y="1383"/>
                      <a:pt x="1258" y="282"/>
                      <a:pt x="290" y="16"/>
                    </a:cubicBezTo>
                    <a:cubicBezTo>
                      <a:pt x="270" y="5"/>
                      <a:pt x="248" y="0"/>
                      <a:pt x="22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5"/>
              <p:cNvSpPr/>
              <p:nvPr/>
            </p:nvSpPr>
            <p:spPr>
              <a:xfrm>
                <a:off x="845169" y="3744975"/>
                <a:ext cx="157614" cy="115319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5753" extrusionOk="0">
                    <a:moveTo>
                      <a:pt x="227" y="0"/>
                    </a:moveTo>
                    <a:cubicBezTo>
                      <a:pt x="111" y="0"/>
                      <a:pt x="1" y="141"/>
                      <a:pt x="57" y="282"/>
                    </a:cubicBezTo>
                    <a:cubicBezTo>
                      <a:pt x="1691" y="4786"/>
                      <a:pt x="7863" y="5753"/>
                      <a:pt x="7863" y="5753"/>
                    </a:cubicBezTo>
                    <a:cubicBezTo>
                      <a:pt x="4026" y="1383"/>
                      <a:pt x="1258" y="282"/>
                      <a:pt x="290" y="16"/>
                    </a:cubicBezTo>
                    <a:cubicBezTo>
                      <a:pt x="270" y="5"/>
                      <a:pt x="248" y="0"/>
                      <a:pt x="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5"/>
              <p:cNvSpPr/>
              <p:nvPr/>
            </p:nvSpPr>
            <p:spPr>
              <a:xfrm>
                <a:off x="878403" y="3774702"/>
                <a:ext cx="123036" cy="86274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4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4" y="267"/>
                      <a:pt x="534" y="501"/>
                      <a:pt x="834" y="734"/>
                    </a:cubicBezTo>
                    <a:cubicBezTo>
                      <a:pt x="1368" y="1134"/>
                      <a:pt x="2102" y="1701"/>
                      <a:pt x="2969" y="2302"/>
                    </a:cubicBezTo>
                    <a:cubicBezTo>
                      <a:pt x="3803" y="2936"/>
                      <a:pt x="4570" y="3436"/>
                      <a:pt x="5170" y="3803"/>
                    </a:cubicBezTo>
                    <a:cubicBezTo>
                      <a:pt x="5471" y="4003"/>
                      <a:pt x="5804" y="4170"/>
                      <a:pt x="6138" y="4303"/>
                    </a:cubicBezTo>
                    <a:cubicBezTo>
                      <a:pt x="5871" y="4070"/>
                      <a:pt x="5571" y="3836"/>
                      <a:pt x="5237" y="3670"/>
                    </a:cubicBezTo>
                    <a:cubicBezTo>
                      <a:pt x="4637" y="3203"/>
                      <a:pt x="3903" y="2702"/>
                      <a:pt x="3102" y="2135"/>
                    </a:cubicBezTo>
                    <a:lnTo>
                      <a:pt x="934" y="601"/>
                    </a:lnTo>
                    <a:cubicBezTo>
                      <a:pt x="634" y="367"/>
                      <a:pt x="334" y="167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5"/>
              <p:cNvSpPr/>
              <p:nvPr/>
            </p:nvSpPr>
            <p:spPr>
              <a:xfrm>
                <a:off x="923865" y="4086963"/>
                <a:ext cx="224023" cy="232041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1576" extrusionOk="0">
                    <a:moveTo>
                      <a:pt x="0" y="0"/>
                    </a:moveTo>
                    <a:lnTo>
                      <a:pt x="2369" y="11575"/>
                    </a:lnTo>
                    <a:lnTo>
                      <a:pt x="9407" y="11575"/>
                    </a:lnTo>
                    <a:lnTo>
                      <a:pt x="11175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5"/>
              <p:cNvSpPr/>
              <p:nvPr/>
            </p:nvSpPr>
            <p:spPr>
              <a:xfrm>
                <a:off x="944592" y="4119816"/>
                <a:ext cx="186579" cy="11359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667" extrusionOk="0">
                    <a:moveTo>
                      <a:pt x="3042" y="158"/>
                    </a:moveTo>
                    <a:cubicBezTo>
                      <a:pt x="3186" y="158"/>
                      <a:pt x="3331" y="193"/>
                      <a:pt x="3470" y="262"/>
                    </a:cubicBezTo>
                    <a:cubicBezTo>
                      <a:pt x="3770" y="429"/>
                      <a:pt x="3903" y="763"/>
                      <a:pt x="3903" y="1096"/>
                    </a:cubicBezTo>
                    <a:cubicBezTo>
                      <a:pt x="3870" y="1397"/>
                      <a:pt x="3770" y="1730"/>
                      <a:pt x="3603" y="1997"/>
                    </a:cubicBezTo>
                    <a:cubicBezTo>
                      <a:pt x="3269" y="2464"/>
                      <a:pt x="2802" y="2798"/>
                      <a:pt x="2269" y="2964"/>
                    </a:cubicBezTo>
                    <a:cubicBezTo>
                      <a:pt x="2134" y="3021"/>
                      <a:pt x="1999" y="3062"/>
                      <a:pt x="1863" y="3090"/>
                    </a:cubicBezTo>
                    <a:lnTo>
                      <a:pt x="1863" y="3090"/>
                    </a:lnTo>
                    <a:cubicBezTo>
                      <a:pt x="1834" y="2915"/>
                      <a:pt x="1815" y="2739"/>
                      <a:pt x="1802" y="2564"/>
                    </a:cubicBezTo>
                    <a:cubicBezTo>
                      <a:pt x="1768" y="2164"/>
                      <a:pt x="1802" y="1730"/>
                      <a:pt x="1868" y="1330"/>
                    </a:cubicBezTo>
                    <a:cubicBezTo>
                      <a:pt x="1935" y="930"/>
                      <a:pt x="2169" y="596"/>
                      <a:pt x="2469" y="363"/>
                    </a:cubicBezTo>
                    <a:cubicBezTo>
                      <a:pt x="2644" y="226"/>
                      <a:pt x="2842" y="158"/>
                      <a:pt x="3042" y="158"/>
                    </a:cubicBezTo>
                    <a:close/>
                    <a:moveTo>
                      <a:pt x="5872" y="1732"/>
                    </a:moveTo>
                    <a:cubicBezTo>
                      <a:pt x="6073" y="1732"/>
                      <a:pt x="6271" y="1800"/>
                      <a:pt x="6438" y="1930"/>
                    </a:cubicBezTo>
                    <a:cubicBezTo>
                      <a:pt x="6739" y="2197"/>
                      <a:pt x="6905" y="2597"/>
                      <a:pt x="6872" y="2998"/>
                    </a:cubicBezTo>
                    <a:cubicBezTo>
                      <a:pt x="6805" y="3431"/>
                      <a:pt x="6639" y="3832"/>
                      <a:pt x="6372" y="4165"/>
                    </a:cubicBezTo>
                    <a:cubicBezTo>
                      <a:pt x="6269" y="4306"/>
                      <a:pt x="6156" y="4438"/>
                      <a:pt x="6036" y="4559"/>
                    </a:cubicBezTo>
                    <a:lnTo>
                      <a:pt x="6036" y="4559"/>
                    </a:lnTo>
                    <a:cubicBezTo>
                      <a:pt x="5876" y="4510"/>
                      <a:pt x="5721" y="4445"/>
                      <a:pt x="5571" y="4365"/>
                    </a:cubicBezTo>
                    <a:cubicBezTo>
                      <a:pt x="5004" y="3998"/>
                      <a:pt x="4670" y="3365"/>
                      <a:pt x="4771" y="2698"/>
                    </a:cubicBezTo>
                    <a:cubicBezTo>
                      <a:pt x="4837" y="2331"/>
                      <a:pt x="5071" y="2030"/>
                      <a:pt x="5404" y="1864"/>
                    </a:cubicBezTo>
                    <a:cubicBezTo>
                      <a:pt x="5552" y="1775"/>
                      <a:pt x="5713" y="1732"/>
                      <a:pt x="5872" y="1732"/>
                    </a:cubicBezTo>
                    <a:close/>
                    <a:moveTo>
                      <a:pt x="3047" y="0"/>
                    </a:moveTo>
                    <a:cubicBezTo>
                      <a:pt x="2816" y="0"/>
                      <a:pt x="2593" y="77"/>
                      <a:pt x="2402" y="229"/>
                    </a:cubicBezTo>
                    <a:cubicBezTo>
                      <a:pt x="2035" y="463"/>
                      <a:pt x="1802" y="863"/>
                      <a:pt x="1702" y="1297"/>
                    </a:cubicBezTo>
                    <a:cubicBezTo>
                      <a:pt x="1635" y="1697"/>
                      <a:pt x="1602" y="2164"/>
                      <a:pt x="1635" y="2597"/>
                    </a:cubicBezTo>
                    <a:cubicBezTo>
                      <a:pt x="1635" y="2768"/>
                      <a:pt x="1650" y="2944"/>
                      <a:pt x="1679" y="3121"/>
                    </a:cubicBezTo>
                    <a:lnTo>
                      <a:pt x="1679" y="3121"/>
                    </a:lnTo>
                    <a:cubicBezTo>
                      <a:pt x="1562" y="3136"/>
                      <a:pt x="1443" y="3143"/>
                      <a:pt x="1322" y="3143"/>
                    </a:cubicBezTo>
                    <a:cubicBezTo>
                      <a:pt x="1228" y="3143"/>
                      <a:pt x="1132" y="3139"/>
                      <a:pt x="1035" y="3131"/>
                    </a:cubicBezTo>
                    <a:cubicBezTo>
                      <a:pt x="668" y="3064"/>
                      <a:pt x="334" y="2964"/>
                      <a:pt x="0" y="2831"/>
                    </a:cubicBezTo>
                    <a:lnTo>
                      <a:pt x="0" y="2831"/>
                    </a:lnTo>
                    <a:lnTo>
                      <a:pt x="67" y="2864"/>
                    </a:lnTo>
                    <a:cubicBezTo>
                      <a:pt x="101" y="2898"/>
                      <a:pt x="167" y="2931"/>
                      <a:pt x="234" y="2964"/>
                    </a:cubicBezTo>
                    <a:cubicBezTo>
                      <a:pt x="501" y="3064"/>
                      <a:pt x="768" y="3165"/>
                      <a:pt x="1035" y="3198"/>
                    </a:cubicBezTo>
                    <a:cubicBezTo>
                      <a:pt x="1151" y="3216"/>
                      <a:pt x="1267" y="3224"/>
                      <a:pt x="1383" y="3224"/>
                    </a:cubicBezTo>
                    <a:cubicBezTo>
                      <a:pt x="1487" y="3224"/>
                      <a:pt x="1591" y="3217"/>
                      <a:pt x="1694" y="3205"/>
                    </a:cubicBezTo>
                    <a:lnTo>
                      <a:pt x="1694" y="3205"/>
                    </a:lnTo>
                    <a:cubicBezTo>
                      <a:pt x="1740" y="3450"/>
                      <a:pt x="1811" y="3696"/>
                      <a:pt x="1902" y="3932"/>
                    </a:cubicBezTo>
                    <a:cubicBezTo>
                      <a:pt x="2102" y="4365"/>
                      <a:pt x="2369" y="4766"/>
                      <a:pt x="2736" y="5099"/>
                    </a:cubicBezTo>
                    <a:cubicBezTo>
                      <a:pt x="3136" y="5433"/>
                      <a:pt x="3603" y="5633"/>
                      <a:pt x="4103" y="5666"/>
                    </a:cubicBezTo>
                    <a:cubicBezTo>
                      <a:pt x="4604" y="5666"/>
                      <a:pt x="5104" y="5500"/>
                      <a:pt x="5504" y="5233"/>
                    </a:cubicBezTo>
                    <a:cubicBezTo>
                      <a:pt x="5729" y="5083"/>
                      <a:pt x="5944" y="4922"/>
                      <a:pt x="6142" y="4745"/>
                    </a:cubicBezTo>
                    <a:lnTo>
                      <a:pt x="6142" y="4745"/>
                    </a:lnTo>
                    <a:cubicBezTo>
                      <a:pt x="6332" y="4788"/>
                      <a:pt x="6525" y="4809"/>
                      <a:pt x="6717" y="4809"/>
                    </a:cubicBezTo>
                    <a:cubicBezTo>
                      <a:pt x="6881" y="4809"/>
                      <a:pt x="7045" y="4794"/>
                      <a:pt x="7206" y="4766"/>
                    </a:cubicBezTo>
                    <a:cubicBezTo>
                      <a:pt x="7639" y="4666"/>
                      <a:pt x="8040" y="4499"/>
                      <a:pt x="8406" y="4265"/>
                    </a:cubicBezTo>
                    <a:cubicBezTo>
                      <a:pt x="8640" y="4132"/>
                      <a:pt x="8873" y="3998"/>
                      <a:pt x="9107" y="3832"/>
                    </a:cubicBezTo>
                    <a:cubicBezTo>
                      <a:pt x="9174" y="3765"/>
                      <a:pt x="9240" y="3698"/>
                      <a:pt x="9307" y="3632"/>
                    </a:cubicBezTo>
                    <a:lnTo>
                      <a:pt x="9307" y="3632"/>
                    </a:lnTo>
                    <a:cubicBezTo>
                      <a:pt x="9240" y="3665"/>
                      <a:pt x="9140" y="3732"/>
                      <a:pt x="9074" y="3798"/>
                    </a:cubicBezTo>
                    <a:cubicBezTo>
                      <a:pt x="8907" y="3898"/>
                      <a:pt x="8707" y="4032"/>
                      <a:pt x="8373" y="4199"/>
                    </a:cubicBezTo>
                    <a:cubicBezTo>
                      <a:pt x="8006" y="4399"/>
                      <a:pt x="7606" y="4532"/>
                      <a:pt x="7206" y="4632"/>
                    </a:cubicBezTo>
                    <a:cubicBezTo>
                      <a:pt x="7061" y="4658"/>
                      <a:pt x="6916" y="4670"/>
                      <a:pt x="6772" y="4670"/>
                    </a:cubicBezTo>
                    <a:cubicBezTo>
                      <a:pt x="6605" y="4670"/>
                      <a:pt x="6439" y="4653"/>
                      <a:pt x="6276" y="4620"/>
                    </a:cubicBezTo>
                    <a:lnTo>
                      <a:pt x="6276" y="4620"/>
                    </a:lnTo>
                    <a:cubicBezTo>
                      <a:pt x="6380" y="4519"/>
                      <a:pt x="6479" y="4412"/>
                      <a:pt x="6572" y="4299"/>
                    </a:cubicBezTo>
                    <a:cubicBezTo>
                      <a:pt x="6872" y="3932"/>
                      <a:pt x="7039" y="3498"/>
                      <a:pt x="7106" y="3031"/>
                    </a:cubicBezTo>
                    <a:cubicBezTo>
                      <a:pt x="7139" y="2564"/>
                      <a:pt x="6939" y="2097"/>
                      <a:pt x="6605" y="1797"/>
                    </a:cubicBezTo>
                    <a:cubicBezTo>
                      <a:pt x="6403" y="1650"/>
                      <a:pt x="6161" y="1574"/>
                      <a:pt x="5918" y="1574"/>
                    </a:cubicBezTo>
                    <a:cubicBezTo>
                      <a:pt x="5718" y="1574"/>
                      <a:pt x="5518" y="1625"/>
                      <a:pt x="5338" y="1730"/>
                    </a:cubicBezTo>
                    <a:cubicBezTo>
                      <a:pt x="4971" y="1930"/>
                      <a:pt x="4704" y="2264"/>
                      <a:pt x="4637" y="2664"/>
                    </a:cubicBezTo>
                    <a:cubicBezTo>
                      <a:pt x="4504" y="3398"/>
                      <a:pt x="4871" y="4132"/>
                      <a:pt x="5504" y="4499"/>
                    </a:cubicBezTo>
                    <a:cubicBezTo>
                      <a:pt x="5636" y="4573"/>
                      <a:pt x="5772" y="4633"/>
                      <a:pt x="5910" y="4679"/>
                    </a:cubicBezTo>
                    <a:lnTo>
                      <a:pt x="5910" y="4679"/>
                    </a:lnTo>
                    <a:cubicBezTo>
                      <a:pt x="5752" y="4824"/>
                      <a:pt x="5582" y="4953"/>
                      <a:pt x="5404" y="5066"/>
                    </a:cubicBezTo>
                    <a:cubicBezTo>
                      <a:pt x="5004" y="5333"/>
                      <a:pt x="4537" y="5466"/>
                      <a:pt x="4103" y="5466"/>
                    </a:cubicBezTo>
                    <a:cubicBezTo>
                      <a:pt x="3636" y="5433"/>
                      <a:pt x="3203" y="5233"/>
                      <a:pt x="2836" y="4932"/>
                    </a:cubicBezTo>
                    <a:cubicBezTo>
                      <a:pt x="2502" y="4632"/>
                      <a:pt x="2235" y="4265"/>
                      <a:pt x="2069" y="3865"/>
                    </a:cubicBezTo>
                    <a:cubicBezTo>
                      <a:pt x="1980" y="3636"/>
                      <a:pt x="1920" y="3407"/>
                      <a:pt x="1878" y="3178"/>
                    </a:cubicBezTo>
                    <a:lnTo>
                      <a:pt x="1878" y="3178"/>
                    </a:lnTo>
                    <a:cubicBezTo>
                      <a:pt x="2031" y="3150"/>
                      <a:pt x="2183" y="3111"/>
                      <a:pt x="2335" y="3064"/>
                    </a:cubicBezTo>
                    <a:cubicBezTo>
                      <a:pt x="2869" y="2898"/>
                      <a:pt x="3370" y="2564"/>
                      <a:pt x="3736" y="2097"/>
                    </a:cubicBezTo>
                    <a:cubicBezTo>
                      <a:pt x="3903" y="1797"/>
                      <a:pt x="4037" y="1463"/>
                      <a:pt x="4037" y="1130"/>
                    </a:cubicBezTo>
                    <a:cubicBezTo>
                      <a:pt x="4070" y="729"/>
                      <a:pt x="3903" y="329"/>
                      <a:pt x="3570" y="129"/>
                    </a:cubicBezTo>
                    <a:cubicBezTo>
                      <a:pt x="3398" y="43"/>
                      <a:pt x="3220" y="0"/>
                      <a:pt x="304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0" name="Google Shape;1540;p55"/>
            <p:cNvSpPr/>
            <p:nvPr/>
          </p:nvSpPr>
          <p:spPr>
            <a:xfrm>
              <a:off x="1785079" y="1219806"/>
              <a:ext cx="90283" cy="90944"/>
            </a:xfrm>
            <a:custGeom>
              <a:avLst/>
              <a:gdLst/>
              <a:ahLst/>
              <a:cxnLst/>
              <a:rect l="l" t="t" r="r" b="b"/>
              <a:pathLst>
                <a:path w="4504" h="4537" extrusionOk="0">
                  <a:moveTo>
                    <a:pt x="3203" y="0"/>
                  </a:moveTo>
                  <a:lnTo>
                    <a:pt x="0" y="2902"/>
                  </a:lnTo>
                  <a:lnTo>
                    <a:pt x="4504" y="4537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5"/>
            <p:cNvSpPr/>
            <p:nvPr/>
          </p:nvSpPr>
          <p:spPr>
            <a:xfrm>
              <a:off x="1412643" y="853223"/>
              <a:ext cx="508862" cy="463561"/>
            </a:xfrm>
            <a:custGeom>
              <a:avLst/>
              <a:gdLst/>
              <a:ahLst/>
              <a:cxnLst/>
              <a:rect l="l" t="t" r="r" b="b"/>
              <a:pathLst>
                <a:path w="25386" h="23126" extrusionOk="0">
                  <a:moveTo>
                    <a:pt x="12697" y="0"/>
                  </a:moveTo>
                  <a:cubicBezTo>
                    <a:pt x="9741" y="0"/>
                    <a:pt x="6789" y="1126"/>
                    <a:pt x="4537" y="3378"/>
                  </a:cubicBezTo>
                  <a:cubicBezTo>
                    <a:pt x="0" y="7914"/>
                    <a:pt x="0" y="15220"/>
                    <a:pt x="4537" y="19723"/>
                  </a:cubicBezTo>
                  <a:cubicBezTo>
                    <a:pt x="6789" y="21991"/>
                    <a:pt x="9741" y="23125"/>
                    <a:pt x="12697" y="23125"/>
                  </a:cubicBezTo>
                  <a:cubicBezTo>
                    <a:pt x="15653" y="23125"/>
                    <a:pt x="18614" y="21991"/>
                    <a:pt x="20882" y="19723"/>
                  </a:cubicBezTo>
                  <a:cubicBezTo>
                    <a:pt x="25385" y="15220"/>
                    <a:pt x="25385" y="7914"/>
                    <a:pt x="20882" y="3378"/>
                  </a:cubicBezTo>
                  <a:cubicBezTo>
                    <a:pt x="18614" y="1126"/>
                    <a:pt x="15653" y="0"/>
                    <a:pt x="1269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5"/>
            <p:cNvSpPr/>
            <p:nvPr/>
          </p:nvSpPr>
          <p:spPr>
            <a:xfrm>
              <a:off x="1728913" y="1065339"/>
              <a:ext cx="40130" cy="40150"/>
            </a:xfrm>
            <a:custGeom>
              <a:avLst/>
              <a:gdLst/>
              <a:ahLst/>
              <a:cxnLst/>
              <a:rect l="l" t="t" r="r" b="b"/>
              <a:pathLst>
                <a:path w="2002" h="2003" extrusionOk="0">
                  <a:moveTo>
                    <a:pt x="1001" y="1"/>
                  </a:moveTo>
                  <a:cubicBezTo>
                    <a:pt x="434" y="1"/>
                    <a:pt x="0" y="434"/>
                    <a:pt x="0" y="1002"/>
                  </a:cubicBezTo>
                  <a:cubicBezTo>
                    <a:pt x="0" y="1535"/>
                    <a:pt x="434" y="2002"/>
                    <a:pt x="1001" y="2002"/>
                  </a:cubicBezTo>
                  <a:cubicBezTo>
                    <a:pt x="1535" y="2002"/>
                    <a:pt x="2002" y="1535"/>
                    <a:pt x="2002" y="1002"/>
                  </a:cubicBezTo>
                  <a:cubicBezTo>
                    <a:pt x="2002" y="434"/>
                    <a:pt x="1535" y="1"/>
                    <a:pt x="1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5"/>
            <p:cNvSpPr/>
            <p:nvPr/>
          </p:nvSpPr>
          <p:spPr>
            <a:xfrm>
              <a:off x="1648011" y="1064678"/>
              <a:ext cx="47487" cy="40671"/>
            </a:xfrm>
            <a:custGeom>
              <a:avLst/>
              <a:gdLst/>
              <a:ahLst/>
              <a:cxnLst/>
              <a:rect l="l" t="t" r="r" b="b"/>
              <a:pathLst>
                <a:path w="2369" h="2029" extrusionOk="0">
                  <a:moveTo>
                    <a:pt x="1034" y="0"/>
                  </a:moveTo>
                  <a:cubicBezTo>
                    <a:pt x="467" y="0"/>
                    <a:pt x="0" y="467"/>
                    <a:pt x="0" y="1035"/>
                  </a:cubicBezTo>
                  <a:cubicBezTo>
                    <a:pt x="0" y="1624"/>
                    <a:pt x="508" y="2028"/>
                    <a:pt x="1033" y="2028"/>
                  </a:cubicBezTo>
                  <a:cubicBezTo>
                    <a:pt x="1280" y="2028"/>
                    <a:pt x="1532" y="1938"/>
                    <a:pt x="1735" y="1735"/>
                  </a:cubicBezTo>
                  <a:cubicBezTo>
                    <a:pt x="2369" y="1101"/>
                    <a:pt x="1902" y="34"/>
                    <a:pt x="10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5"/>
            <p:cNvSpPr/>
            <p:nvPr/>
          </p:nvSpPr>
          <p:spPr>
            <a:xfrm>
              <a:off x="1560094" y="1064999"/>
              <a:ext cx="51155" cy="39910"/>
            </a:xfrm>
            <a:custGeom>
              <a:avLst/>
              <a:gdLst/>
              <a:ahLst/>
              <a:cxnLst/>
              <a:rect l="l" t="t" r="r" b="b"/>
              <a:pathLst>
                <a:path w="2552" h="1991" extrusionOk="0">
                  <a:moveTo>
                    <a:pt x="1253" y="0"/>
                  </a:moveTo>
                  <a:cubicBezTo>
                    <a:pt x="912" y="0"/>
                    <a:pt x="592" y="178"/>
                    <a:pt x="417" y="485"/>
                  </a:cubicBezTo>
                  <a:cubicBezTo>
                    <a:pt x="1" y="1198"/>
                    <a:pt x="537" y="1990"/>
                    <a:pt x="1249" y="1990"/>
                  </a:cubicBezTo>
                  <a:cubicBezTo>
                    <a:pt x="1336" y="1990"/>
                    <a:pt x="1426" y="1978"/>
                    <a:pt x="1517" y="1953"/>
                  </a:cubicBezTo>
                  <a:cubicBezTo>
                    <a:pt x="2385" y="1752"/>
                    <a:pt x="2552" y="585"/>
                    <a:pt x="1784" y="151"/>
                  </a:cubicBezTo>
                  <a:cubicBezTo>
                    <a:pt x="1613" y="48"/>
                    <a:pt x="1430" y="0"/>
                    <a:pt x="1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5"/>
            <p:cNvSpPr/>
            <p:nvPr/>
          </p:nvSpPr>
          <p:spPr>
            <a:xfrm>
              <a:off x="1430022" y="850718"/>
              <a:ext cx="474084" cy="471238"/>
            </a:xfrm>
            <a:custGeom>
              <a:avLst/>
              <a:gdLst/>
              <a:ahLst/>
              <a:cxnLst/>
              <a:rect l="l" t="t" r="r" b="b"/>
              <a:pathLst>
                <a:path w="23651" h="23509" extrusionOk="0">
                  <a:moveTo>
                    <a:pt x="10575" y="0"/>
                  </a:moveTo>
                  <a:lnTo>
                    <a:pt x="10041" y="67"/>
                  </a:lnTo>
                  <a:lnTo>
                    <a:pt x="9441" y="167"/>
                  </a:lnTo>
                  <a:lnTo>
                    <a:pt x="8740" y="334"/>
                  </a:lnTo>
                  <a:cubicBezTo>
                    <a:pt x="7573" y="634"/>
                    <a:pt x="6472" y="1101"/>
                    <a:pt x="5438" y="1768"/>
                  </a:cubicBezTo>
                  <a:cubicBezTo>
                    <a:pt x="2369" y="3703"/>
                    <a:pt x="401" y="6972"/>
                    <a:pt x="67" y="10574"/>
                  </a:cubicBezTo>
                  <a:cubicBezTo>
                    <a:pt x="1" y="11108"/>
                    <a:pt x="1" y="11642"/>
                    <a:pt x="34" y="12176"/>
                  </a:cubicBezTo>
                  <a:cubicBezTo>
                    <a:pt x="34" y="12442"/>
                    <a:pt x="34" y="12709"/>
                    <a:pt x="67" y="13009"/>
                  </a:cubicBezTo>
                  <a:lnTo>
                    <a:pt x="201" y="13843"/>
                  </a:lnTo>
                  <a:cubicBezTo>
                    <a:pt x="401" y="14978"/>
                    <a:pt x="801" y="16078"/>
                    <a:pt x="1335" y="17112"/>
                  </a:cubicBezTo>
                  <a:cubicBezTo>
                    <a:pt x="2469" y="19347"/>
                    <a:pt x="4270" y="21149"/>
                    <a:pt x="6539" y="22249"/>
                  </a:cubicBezTo>
                  <a:cubicBezTo>
                    <a:pt x="7706" y="22850"/>
                    <a:pt x="8974" y="23250"/>
                    <a:pt x="10275" y="23384"/>
                  </a:cubicBezTo>
                  <a:cubicBezTo>
                    <a:pt x="10608" y="23450"/>
                    <a:pt x="10942" y="23484"/>
                    <a:pt x="11275" y="23484"/>
                  </a:cubicBezTo>
                  <a:cubicBezTo>
                    <a:pt x="11442" y="23500"/>
                    <a:pt x="11609" y="23509"/>
                    <a:pt x="11776" y="23509"/>
                  </a:cubicBezTo>
                  <a:cubicBezTo>
                    <a:pt x="11943" y="23509"/>
                    <a:pt x="12109" y="23500"/>
                    <a:pt x="12276" y="23484"/>
                  </a:cubicBezTo>
                  <a:cubicBezTo>
                    <a:pt x="12977" y="23450"/>
                    <a:pt x="13644" y="23384"/>
                    <a:pt x="14311" y="23217"/>
                  </a:cubicBezTo>
                  <a:cubicBezTo>
                    <a:pt x="15725" y="22921"/>
                    <a:pt x="17075" y="22365"/>
                    <a:pt x="18296" y="21582"/>
                  </a:cubicBezTo>
                  <a:lnTo>
                    <a:pt x="18296" y="21582"/>
                  </a:lnTo>
                  <a:lnTo>
                    <a:pt x="22317" y="23217"/>
                  </a:lnTo>
                  <a:lnTo>
                    <a:pt x="22550" y="23284"/>
                  </a:lnTo>
                  <a:lnTo>
                    <a:pt x="22550" y="23284"/>
                  </a:lnTo>
                  <a:lnTo>
                    <a:pt x="22483" y="23050"/>
                  </a:lnTo>
                  <a:cubicBezTo>
                    <a:pt x="22087" y="21564"/>
                    <a:pt x="21691" y="20110"/>
                    <a:pt x="21294" y="18721"/>
                  </a:cubicBezTo>
                  <a:lnTo>
                    <a:pt x="21294" y="18721"/>
                  </a:lnTo>
                  <a:cubicBezTo>
                    <a:pt x="22403" y="17266"/>
                    <a:pt x="23122" y="15554"/>
                    <a:pt x="23451" y="13777"/>
                  </a:cubicBezTo>
                  <a:cubicBezTo>
                    <a:pt x="23618" y="12909"/>
                    <a:pt x="23651" y="12075"/>
                    <a:pt x="23618" y="11208"/>
                  </a:cubicBezTo>
                  <a:cubicBezTo>
                    <a:pt x="23584" y="10775"/>
                    <a:pt x="23551" y="10374"/>
                    <a:pt x="23484" y="9941"/>
                  </a:cubicBezTo>
                  <a:cubicBezTo>
                    <a:pt x="23451" y="9740"/>
                    <a:pt x="23417" y="9540"/>
                    <a:pt x="23384" y="9340"/>
                  </a:cubicBezTo>
                  <a:cubicBezTo>
                    <a:pt x="23351" y="9173"/>
                    <a:pt x="23317" y="8973"/>
                    <a:pt x="23251" y="8773"/>
                  </a:cubicBezTo>
                  <a:cubicBezTo>
                    <a:pt x="22584" y="6071"/>
                    <a:pt x="20949" y="3703"/>
                    <a:pt x="18681" y="2102"/>
                  </a:cubicBezTo>
                  <a:cubicBezTo>
                    <a:pt x="17847" y="1501"/>
                    <a:pt x="16913" y="1001"/>
                    <a:pt x="15945" y="667"/>
                  </a:cubicBezTo>
                  <a:lnTo>
                    <a:pt x="15378" y="467"/>
                  </a:lnTo>
                  <a:lnTo>
                    <a:pt x="14778" y="334"/>
                  </a:lnTo>
                  <a:lnTo>
                    <a:pt x="14244" y="200"/>
                  </a:lnTo>
                  <a:cubicBezTo>
                    <a:pt x="14077" y="167"/>
                    <a:pt x="13911" y="167"/>
                    <a:pt x="13744" y="134"/>
                  </a:cubicBezTo>
                  <a:cubicBezTo>
                    <a:pt x="13444" y="67"/>
                    <a:pt x="13177" y="34"/>
                    <a:pt x="12910" y="34"/>
                  </a:cubicBezTo>
                  <a:lnTo>
                    <a:pt x="12310" y="0"/>
                  </a:lnTo>
                  <a:lnTo>
                    <a:pt x="11943" y="0"/>
                  </a:lnTo>
                  <a:lnTo>
                    <a:pt x="12310" y="34"/>
                  </a:lnTo>
                  <a:lnTo>
                    <a:pt x="12910" y="67"/>
                  </a:lnTo>
                  <a:cubicBezTo>
                    <a:pt x="13143" y="67"/>
                    <a:pt x="13410" y="134"/>
                    <a:pt x="13744" y="200"/>
                  </a:cubicBezTo>
                  <a:cubicBezTo>
                    <a:pt x="18280" y="968"/>
                    <a:pt x="21950" y="4370"/>
                    <a:pt x="23084" y="8840"/>
                  </a:cubicBezTo>
                  <a:cubicBezTo>
                    <a:pt x="23117" y="9040"/>
                    <a:pt x="23184" y="9207"/>
                    <a:pt x="23217" y="9407"/>
                  </a:cubicBezTo>
                  <a:lnTo>
                    <a:pt x="23317" y="10007"/>
                  </a:lnTo>
                  <a:cubicBezTo>
                    <a:pt x="23351" y="10408"/>
                    <a:pt x="23417" y="10808"/>
                    <a:pt x="23417" y="11208"/>
                  </a:cubicBezTo>
                  <a:cubicBezTo>
                    <a:pt x="23451" y="12042"/>
                    <a:pt x="23384" y="12876"/>
                    <a:pt x="23251" y="13710"/>
                  </a:cubicBezTo>
                  <a:cubicBezTo>
                    <a:pt x="22917" y="15478"/>
                    <a:pt x="22183" y="17179"/>
                    <a:pt x="21082" y="18614"/>
                  </a:cubicBezTo>
                  <a:lnTo>
                    <a:pt x="21049" y="18680"/>
                  </a:lnTo>
                  <a:lnTo>
                    <a:pt x="21049" y="18714"/>
                  </a:lnTo>
                  <a:cubicBezTo>
                    <a:pt x="21426" y="20065"/>
                    <a:pt x="21774" y="21417"/>
                    <a:pt x="22175" y="22852"/>
                  </a:cubicBezTo>
                  <a:lnTo>
                    <a:pt x="22175" y="22852"/>
                  </a:lnTo>
                  <a:lnTo>
                    <a:pt x="18314" y="21282"/>
                  </a:lnTo>
                  <a:lnTo>
                    <a:pt x="18247" y="21249"/>
                  </a:lnTo>
                  <a:lnTo>
                    <a:pt x="18214" y="21282"/>
                  </a:lnTo>
                  <a:cubicBezTo>
                    <a:pt x="17013" y="22083"/>
                    <a:pt x="15679" y="22650"/>
                    <a:pt x="14278" y="22950"/>
                  </a:cubicBezTo>
                  <a:cubicBezTo>
                    <a:pt x="13610" y="23117"/>
                    <a:pt x="12943" y="23183"/>
                    <a:pt x="12276" y="23217"/>
                  </a:cubicBezTo>
                  <a:lnTo>
                    <a:pt x="11309" y="23217"/>
                  </a:lnTo>
                  <a:cubicBezTo>
                    <a:pt x="10975" y="23217"/>
                    <a:pt x="10642" y="23183"/>
                    <a:pt x="10341" y="23117"/>
                  </a:cubicBezTo>
                  <a:cubicBezTo>
                    <a:pt x="9041" y="22983"/>
                    <a:pt x="7806" y="22583"/>
                    <a:pt x="6672" y="22016"/>
                  </a:cubicBezTo>
                  <a:cubicBezTo>
                    <a:pt x="5571" y="21449"/>
                    <a:pt x="4537" y="20715"/>
                    <a:pt x="3637" y="19848"/>
                  </a:cubicBezTo>
                  <a:cubicBezTo>
                    <a:pt x="2836" y="19014"/>
                    <a:pt x="2136" y="18046"/>
                    <a:pt x="1569" y="16979"/>
                  </a:cubicBezTo>
                  <a:cubicBezTo>
                    <a:pt x="1035" y="15978"/>
                    <a:pt x="668" y="14911"/>
                    <a:pt x="468" y="13810"/>
                  </a:cubicBezTo>
                  <a:lnTo>
                    <a:pt x="334" y="12976"/>
                  </a:lnTo>
                  <a:cubicBezTo>
                    <a:pt x="301" y="12709"/>
                    <a:pt x="301" y="12442"/>
                    <a:pt x="301" y="12176"/>
                  </a:cubicBezTo>
                  <a:cubicBezTo>
                    <a:pt x="268" y="11675"/>
                    <a:pt x="268" y="11141"/>
                    <a:pt x="301" y="10608"/>
                  </a:cubicBezTo>
                  <a:cubicBezTo>
                    <a:pt x="635" y="7072"/>
                    <a:pt x="2536" y="3870"/>
                    <a:pt x="5538" y="1935"/>
                  </a:cubicBezTo>
                  <a:cubicBezTo>
                    <a:pt x="6539" y="1268"/>
                    <a:pt x="7640" y="767"/>
                    <a:pt x="8807" y="434"/>
                  </a:cubicBezTo>
                  <a:lnTo>
                    <a:pt x="9474" y="267"/>
                  </a:lnTo>
                  <a:lnTo>
                    <a:pt x="10075" y="167"/>
                  </a:lnTo>
                  <a:lnTo>
                    <a:pt x="10608" y="67"/>
                  </a:lnTo>
                  <a:lnTo>
                    <a:pt x="11009" y="67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תיבת טקסט 216">
            <a:extLst>
              <a:ext uri="{FF2B5EF4-FFF2-40B4-BE49-F238E27FC236}">
                <a16:creationId xmlns:a16="http://schemas.microsoft.com/office/drawing/2014/main" id="{F128494B-1805-47DF-B2F6-DDFA7B0C143D}"/>
              </a:ext>
            </a:extLst>
          </p:cNvPr>
          <p:cNvSpPr txBox="1"/>
          <p:nvPr/>
        </p:nvSpPr>
        <p:spPr>
          <a:xfrm>
            <a:off x="532648" y="4093311"/>
            <a:ext cx="3909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8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יותר נכון לשאול... </a:t>
            </a:r>
            <a:r>
              <a:rPr lang="he-IL" sz="24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</a:t>
            </a:r>
            <a:r>
              <a:rPr lang="he-IL" sz="18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צריך להוביל אותו...</a:t>
            </a:r>
            <a:endParaRPr lang="he-IL" sz="1800" dirty="0">
              <a:solidFill>
                <a:srgbClr val="305DB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3"/>
          <p:cNvSpPr txBox="1">
            <a:spLocks noGrp="1"/>
          </p:cNvSpPr>
          <p:nvPr>
            <p:ph type="title"/>
          </p:nvPr>
        </p:nvSpPr>
        <p:spPr>
          <a:xfrm>
            <a:off x="669222" y="639900"/>
            <a:ext cx="4192899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ועדות ההוראה</a:t>
            </a:r>
            <a:endParaRPr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17" name="Google Shape;1317;p53"/>
          <p:cNvSpPr txBox="1">
            <a:spLocks noGrp="1"/>
          </p:cNvSpPr>
          <p:nvPr>
            <p:ph type="subTitle" idx="1"/>
          </p:nvPr>
        </p:nvSpPr>
        <p:spPr>
          <a:xfrm>
            <a:off x="1028155" y="1512837"/>
            <a:ext cx="3543845" cy="2434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1800" dirty="0">
                <a:solidFill>
                  <a:schemeClr val="dk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הסדרה מחדש של האחריות והסמכות בתחום ההוראה, על מנת לאפשר </a:t>
            </a:r>
            <a:r>
              <a:rPr lang="he-IL" sz="18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אוטונומיה מחלקתית </a:t>
            </a:r>
            <a:r>
              <a:rPr lang="he-IL" sz="1800" dirty="0">
                <a:solidFill>
                  <a:schemeClr val="dk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מחד גיסא ותוך</a:t>
            </a: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1800" dirty="0">
                <a:solidFill>
                  <a:schemeClr val="dk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שמירה על </a:t>
            </a:r>
            <a:r>
              <a:rPr lang="he-IL" sz="1800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מסגרת מוסדית מאחדת </a:t>
            </a:r>
            <a:r>
              <a:rPr lang="he-IL" sz="1800" dirty="0">
                <a:solidFill>
                  <a:schemeClr val="dk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מאידך גיסא</a:t>
            </a:r>
            <a:endParaRPr lang="he-IL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18" name="Google Shape;1318;p53"/>
          <p:cNvSpPr/>
          <p:nvPr/>
        </p:nvSpPr>
        <p:spPr>
          <a:xfrm>
            <a:off x="3970694" y="4095230"/>
            <a:ext cx="113400" cy="113400"/>
          </a:xfrm>
          <a:prstGeom prst="ellipse">
            <a:avLst/>
          </a:prstGeom>
          <a:solidFill>
            <a:srgbClr val="305D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53"/>
          <p:cNvSpPr/>
          <p:nvPr/>
        </p:nvSpPr>
        <p:spPr>
          <a:xfrm>
            <a:off x="3958700" y="4517348"/>
            <a:ext cx="113400" cy="113400"/>
          </a:xfrm>
          <a:prstGeom prst="ellipse">
            <a:avLst/>
          </a:prstGeom>
          <a:solidFill>
            <a:srgbClr val="305D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53"/>
          <p:cNvSpPr/>
          <p:nvPr/>
        </p:nvSpPr>
        <p:spPr>
          <a:xfrm>
            <a:off x="8179575" y="1202475"/>
            <a:ext cx="674400" cy="67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53"/>
          <p:cNvSpPr/>
          <p:nvPr/>
        </p:nvSpPr>
        <p:spPr>
          <a:xfrm>
            <a:off x="8748800" y="1909800"/>
            <a:ext cx="192300" cy="19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oming together Images, Stock Photos &amp;amp; Vectors | Shutterstock">
            <a:extLst>
              <a:ext uri="{FF2B5EF4-FFF2-40B4-BE49-F238E27FC236}">
                <a16:creationId xmlns:a16="http://schemas.microsoft.com/office/drawing/2014/main" id="{C7B978BB-E33A-4EF5-98F2-925D57BAF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9"/>
          <a:stretch/>
        </p:blipFill>
        <p:spPr bwMode="auto">
          <a:xfrm>
            <a:off x="5197451" y="216952"/>
            <a:ext cx="4192899" cy="44140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" name="Google Shape;1320;p53"/>
          <p:cNvSpPr/>
          <p:nvPr/>
        </p:nvSpPr>
        <p:spPr>
          <a:xfrm>
            <a:off x="5197763" y="216953"/>
            <a:ext cx="4288200" cy="4414030"/>
          </a:xfrm>
          <a:prstGeom prst="ellipse">
            <a:avLst/>
          </a:prstGeom>
          <a:solidFill>
            <a:srgbClr val="305DBF">
              <a:alpha val="1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65;p56">
            <a:extLst>
              <a:ext uri="{FF2B5EF4-FFF2-40B4-BE49-F238E27FC236}">
                <a16:creationId xmlns:a16="http://schemas.microsoft.com/office/drawing/2014/main" id="{2C6F074B-E46B-4FBC-B1E2-AC077D9F2A79}"/>
              </a:ext>
            </a:extLst>
          </p:cNvPr>
          <p:cNvSpPr txBox="1">
            <a:spLocks/>
          </p:cNvSpPr>
          <p:nvPr/>
        </p:nvSpPr>
        <p:spPr>
          <a:xfrm>
            <a:off x="644004" y="3824481"/>
            <a:ext cx="3260624" cy="657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he-IL" sz="1800" b="1" spc="300" dirty="0">
                <a:solidFill>
                  <a:srgbClr val="305DBF"/>
                </a:solidFill>
              </a:rPr>
              <a:t>ועדת הוראה מוסדית</a:t>
            </a:r>
            <a:endParaRPr lang="en-US" sz="1800" b="1" spc="300" dirty="0">
              <a:solidFill>
                <a:srgbClr val="305DBF"/>
              </a:solidFill>
            </a:endParaRPr>
          </a:p>
          <a:p>
            <a:pPr algn="r">
              <a:lnSpc>
                <a:spcPct val="150000"/>
              </a:lnSpc>
            </a:pPr>
            <a:r>
              <a:rPr lang="he-IL" sz="1800" b="1" spc="300" dirty="0">
                <a:solidFill>
                  <a:srgbClr val="305DBF"/>
                </a:solidFill>
              </a:rPr>
              <a:t>ועדות הוראה מחלקתיות</a:t>
            </a:r>
          </a:p>
          <a:p>
            <a:pPr algn="r">
              <a:lnSpc>
                <a:spcPct val="150000"/>
              </a:lnSpc>
            </a:pPr>
            <a:endParaRPr lang="en-US" sz="1800" b="1" spc="300" dirty="0">
              <a:solidFill>
                <a:srgbClr val="305D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0"/>
          <p:cNvSpPr/>
          <p:nvPr/>
        </p:nvSpPr>
        <p:spPr>
          <a:xfrm>
            <a:off x="4853063" y="1236350"/>
            <a:ext cx="3143100" cy="3143400"/>
          </a:xfrm>
          <a:prstGeom prst="ellipse">
            <a:avLst/>
          </a:prstGeom>
          <a:solidFill>
            <a:srgbClr val="305D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61" name="Google Shape;1161;p50"/>
          <p:cNvSpPr/>
          <p:nvPr/>
        </p:nvSpPr>
        <p:spPr>
          <a:xfrm>
            <a:off x="1147838" y="1236350"/>
            <a:ext cx="3143100" cy="3143400"/>
          </a:xfrm>
          <a:prstGeom prst="ellipse">
            <a:avLst/>
          </a:prstGeom>
          <a:solidFill>
            <a:srgbClr val="305D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62" name="Google Shape;1162;p50"/>
          <p:cNvSpPr txBox="1">
            <a:spLocks noGrp="1"/>
          </p:cNvSpPr>
          <p:nvPr>
            <p:ph type="title"/>
          </p:nvPr>
        </p:nvSpPr>
        <p:spPr>
          <a:xfrm>
            <a:off x="474796" y="2846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ועדת הוראה מחלקתית –מטרות ליבה</a:t>
            </a:r>
            <a:endParaRPr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64" name="Google Shape;1164;p50"/>
          <p:cNvSpPr txBox="1">
            <a:spLocks noGrp="1"/>
          </p:cNvSpPr>
          <p:nvPr>
            <p:ph type="subTitle" idx="3"/>
          </p:nvPr>
        </p:nvSpPr>
        <p:spPr>
          <a:xfrm>
            <a:off x="1424381" y="2308351"/>
            <a:ext cx="2512070" cy="137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הובלת השיח המחלקתי בתחומי ההוראה</a:t>
            </a:r>
            <a:endParaRPr sz="2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69" name="Google Shape;1169;p50"/>
          <p:cNvSpPr txBox="1">
            <a:spLocks noGrp="1"/>
          </p:cNvSpPr>
          <p:nvPr>
            <p:ph type="subTitle" idx="4"/>
          </p:nvPr>
        </p:nvSpPr>
        <p:spPr>
          <a:xfrm>
            <a:off x="5152993" y="2357252"/>
            <a:ext cx="2649857" cy="127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קבלת החלטות</a:t>
            </a:r>
            <a:r>
              <a:rPr lang="en-US" sz="2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ועיצוב מדיניות ההוראה במחלקה</a:t>
            </a:r>
            <a:endParaRPr sz="2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170" name="Google Shape;1170;p50"/>
          <p:cNvGrpSpPr/>
          <p:nvPr/>
        </p:nvGrpSpPr>
        <p:grpSpPr>
          <a:xfrm>
            <a:off x="6184867" y="1724400"/>
            <a:ext cx="479491" cy="495144"/>
            <a:chOff x="2404875" y="3955825"/>
            <a:chExt cx="296950" cy="29537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171" name="Google Shape;1171;p5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175" name="Google Shape;1175;p50"/>
          <p:cNvSpPr/>
          <p:nvPr/>
        </p:nvSpPr>
        <p:spPr>
          <a:xfrm>
            <a:off x="5189825" y="4098999"/>
            <a:ext cx="185861" cy="185490"/>
          </a:xfrm>
          <a:custGeom>
            <a:avLst/>
            <a:gdLst/>
            <a:ahLst/>
            <a:cxnLst/>
            <a:rect l="l" t="t" r="r" b="b"/>
            <a:pathLst>
              <a:path w="13770" h="13740" extrusionOk="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176" name="Google Shape;1176;p50"/>
          <p:cNvCxnSpPr>
            <a:stCxn id="1160" idx="2"/>
            <a:endCxn id="1161" idx="6"/>
          </p:cNvCxnSpPr>
          <p:nvPr/>
        </p:nvCxnSpPr>
        <p:spPr>
          <a:xfrm rot="10800000">
            <a:off x="4290863" y="2808050"/>
            <a:ext cx="56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7" name="Google Shape;1177;p50"/>
          <p:cNvSpPr/>
          <p:nvPr/>
        </p:nvSpPr>
        <p:spPr>
          <a:xfrm>
            <a:off x="936875" y="1417825"/>
            <a:ext cx="473100" cy="4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78" name="Google Shape;1178;p50"/>
          <p:cNvSpPr/>
          <p:nvPr/>
        </p:nvSpPr>
        <p:spPr>
          <a:xfrm>
            <a:off x="3979125" y="1511025"/>
            <a:ext cx="213300" cy="21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79" name="Google Shape;1179;p50"/>
          <p:cNvSpPr/>
          <p:nvPr/>
        </p:nvSpPr>
        <p:spPr>
          <a:xfrm>
            <a:off x="7996175" y="3359550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80" name="Google Shape;1180;p50"/>
          <p:cNvSpPr/>
          <p:nvPr/>
        </p:nvSpPr>
        <p:spPr>
          <a:xfrm>
            <a:off x="8044700" y="2958275"/>
            <a:ext cx="272100" cy="27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181" name="Google Shape;1181;p50"/>
          <p:cNvGrpSpPr/>
          <p:nvPr/>
        </p:nvGrpSpPr>
        <p:grpSpPr>
          <a:xfrm>
            <a:off x="7791818" y="4157371"/>
            <a:ext cx="666389" cy="982655"/>
            <a:chOff x="3312267" y="2949449"/>
            <a:chExt cx="928765" cy="1369555"/>
          </a:xfrm>
        </p:grpSpPr>
        <p:sp>
          <p:nvSpPr>
            <p:cNvPr id="1182" name="Google Shape;1182;p50"/>
            <p:cNvSpPr/>
            <p:nvPr/>
          </p:nvSpPr>
          <p:spPr>
            <a:xfrm>
              <a:off x="3312267" y="2949449"/>
              <a:ext cx="928765" cy="1369555"/>
            </a:xfrm>
            <a:custGeom>
              <a:avLst/>
              <a:gdLst/>
              <a:ahLst/>
              <a:cxnLst/>
              <a:rect l="l" t="t" r="r" b="b"/>
              <a:pathLst>
                <a:path w="46334" h="68324" extrusionOk="0">
                  <a:moveTo>
                    <a:pt x="28037" y="1"/>
                  </a:moveTo>
                  <a:cubicBezTo>
                    <a:pt x="27074" y="1"/>
                    <a:pt x="26101" y="230"/>
                    <a:pt x="25251" y="675"/>
                  </a:cubicBezTo>
                  <a:cubicBezTo>
                    <a:pt x="23117" y="1842"/>
                    <a:pt x="21749" y="4110"/>
                    <a:pt x="21082" y="6479"/>
                  </a:cubicBezTo>
                  <a:cubicBezTo>
                    <a:pt x="20448" y="8880"/>
                    <a:pt x="20415" y="11382"/>
                    <a:pt x="20348" y="13851"/>
                  </a:cubicBezTo>
                  <a:cubicBezTo>
                    <a:pt x="20248" y="16319"/>
                    <a:pt x="20114" y="18821"/>
                    <a:pt x="19247" y="21123"/>
                  </a:cubicBezTo>
                  <a:cubicBezTo>
                    <a:pt x="19014" y="21790"/>
                    <a:pt x="18580" y="22524"/>
                    <a:pt x="17880" y="22624"/>
                  </a:cubicBezTo>
                  <a:cubicBezTo>
                    <a:pt x="17825" y="22631"/>
                    <a:pt x="17771" y="22635"/>
                    <a:pt x="17718" y="22635"/>
                  </a:cubicBezTo>
                  <a:cubicBezTo>
                    <a:pt x="17082" y="22635"/>
                    <a:pt x="16519" y="22107"/>
                    <a:pt x="16212" y="21523"/>
                  </a:cubicBezTo>
                  <a:cubicBezTo>
                    <a:pt x="15878" y="20922"/>
                    <a:pt x="15678" y="20222"/>
                    <a:pt x="15278" y="19622"/>
                  </a:cubicBezTo>
                  <a:cubicBezTo>
                    <a:pt x="14749" y="18917"/>
                    <a:pt x="13877" y="18585"/>
                    <a:pt x="12985" y="18585"/>
                  </a:cubicBezTo>
                  <a:cubicBezTo>
                    <a:pt x="12187" y="18585"/>
                    <a:pt x="11373" y="18851"/>
                    <a:pt x="10774" y="19355"/>
                  </a:cubicBezTo>
                  <a:cubicBezTo>
                    <a:pt x="9507" y="20455"/>
                    <a:pt x="9073" y="22323"/>
                    <a:pt x="9273" y="24025"/>
                  </a:cubicBezTo>
                  <a:cubicBezTo>
                    <a:pt x="9474" y="25693"/>
                    <a:pt x="10207" y="27260"/>
                    <a:pt x="10941" y="28828"/>
                  </a:cubicBezTo>
                  <a:lnTo>
                    <a:pt x="15044" y="37434"/>
                  </a:lnTo>
                  <a:cubicBezTo>
                    <a:pt x="15778" y="38969"/>
                    <a:pt x="16479" y="40870"/>
                    <a:pt x="15478" y="42238"/>
                  </a:cubicBezTo>
                  <a:cubicBezTo>
                    <a:pt x="14813" y="43144"/>
                    <a:pt x="13630" y="43448"/>
                    <a:pt x="12495" y="43448"/>
                  </a:cubicBezTo>
                  <a:cubicBezTo>
                    <a:pt x="12377" y="43448"/>
                    <a:pt x="12259" y="43445"/>
                    <a:pt x="12142" y="43439"/>
                  </a:cubicBezTo>
                  <a:cubicBezTo>
                    <a:pt x="10241" y="43372"/>
                    <a:pt x="8439" y="42738"/>
                    <a:pt x="6872" y="41671"/>
                  </a:cubicBezTo>
                  <a:cubicBezTo>
                    <a:pt x="5704" y="40870"/>
                    <a:pt x="4570" y="39736"/>
                    <a:pt x="3169" y="39736"/>
                  </a:cubicBezTo>
                  <a:cubicBezTo>
                    <a:pt x="1468" y="39736"/>
                    <a:pt x="200" y="41470"/>
                    <a:pt x="100" y="43205"/>
                  </a:cubicBezTo>
                  <a:cubicBezTo>
                    <a:pt x="0" y="44906"/>
                    <a:pt x="934" y="46441"/>
                    <a:pt x="1601" y="48042"/>
                  </a:cubicBezTo>
                  <a:cubicBezTo>
                    <a:pt x="5637" y="57482"/>
                    <a:pt x="12276" y="66488"/>
                    <a:pt x="22850" y="68323"/>
                  </a:cubicBezTo>
                  <a:lnTo>
                    <a:pt x="22983" y="68323"/>
                  </a:lnTo>
                  <a:cubicBezTo>
                    <a:pt x="28721" y="67823"/>
                    <a:pt x="32924" y="65721"/>
                    <a:pt x="37060" y="61718"/>
                  </a:cubicBezTo>
                  <a:cubicBezTo>
                    <a:pt x="41163" y="57715"/>
                    <a:pt x="44032" y="52478"/>
                    <a:pt x="45566" y="46908"/>
                  </a:cubicBezTo>
                  <a:cubicBezTo>
                    <a:pt x="46000" y="45307"/>
                    <a:pt x="46333" y="43639"/>
                    <a:pt x="46133" y="41971"/>
                  </a:cubicBezTo>
                  <a:cubicBezTo>
                    <a:pt x="45900" y="40336"/>
                    <a:pt x="45032" y="38702"/>
                    <a:pt x="43565" y="37901"/>
                  </a:cubicBezTo>
                  <a:cubicBezTo>
                    <a:pt x="42934" y="37557"/>
                    <a:pt x="42254" y="37405"/>
                    <a:pt x="41563" y="37405"/>
                  </a:cubicBezTo>
                  <a:cubicBezTo>
                    <a:pt x="39843" y="37405"/>
                    <a:pt x="38055" y="38351"/>
                    <a:pt x="36793" y="39636"/>
                  </a:cubicBezTo>
                  <a:cubicBezTo>
                    <a:pt x="35859" y="40603"/>
                    <a:pt x="35125" y="41737"/>
                    <a:pt x="34024" y="42505"/>
                  </a:cubicBezTo>
                  <a:cubicBezTo>
                    <a:pt x="33375" y="42957"/>
                    <a:pt x="32563" y="43259"/>
                    <a:pt x="31787" y="43259"/>
                  </a:cubicBezTo>
                  <a:cubicBezTo>
                    <a:pt x="31248" y="43259"/>
                    <a:pt x="30726" y="43113"/>
                    <a:pt x="30288" y="42771"/>
                  </a:cubicBezTo>
                  <a:cubicBezTo>
                    <a:pt x="29221" y="41937"/>
                    <a:pt x="29154" y="40303"/>
                    <a:pt x="29688" y="39069"/>
                  </a:cubicBezTo>
                  <a:cubicBezTo>
                    <a:pt x="30222" y="37835"/>
                    <a:pt x="31256" y="36934"/>
                    <a:pt x="32190" y="35967"/>
                  </a:cubicBezTo>
                  <a:cubicBezTo>
                    <a:pt x="34825" y="33331"/>
                    <a:pt x="36960" y="30229"/>
                    <a:pt x="38561" y="26860"/>
                  </a:cubicBezTo>
                  <a:cubicBezTo>
                    <a:pt x="39362" y="25159"/>
                    <a:pt x="39895" y="22891"/>
                    <a:pt x="38528" y="21623"/>
                  </a:cubicBezTo>
                  <a:cubicBezTo>
                    <a:pt x="37981" y="21095"/>
                    <a:pt x="37254" y="20898"/>
                    <a:pt x="36490" y="20898"/>
                  </a:cubicBezTo>
                  <a:cubicBezTo>
                    <a:pt x="35901" y="20898"/>
                    <a:pt x="35291" y="21015"/>
                    <a:pt x="34725" y="21189"/>
                  </a:cubicBezTo>
                  <a:cubicBezTo>
                    <a:pt x="33424" y="21623"/>
                    <a:pt x="32256" y="22323"/>
                    <a:pt x="30922" y="22457"/>
                  </a:cubicBezTo>
                  <a:cubicBezTo>
                    <a:pt x="30793" y="22475"/>
                    <a:pt x="30661" y="22484"/>
                    <a:pt x="30528" y="22484"/>
                  </a:cubicBezTo>
                  <a:cubicBezTo>
                    <a:pt x="29454" y="22484"/>
                    <a:pt x="28302" y="21894"/>
                    <a:pt x="28154" y="20856"/>
                  </a:cubicBezTo>
                  <a:cubicBezTo>
                    <a:pt x="28087" y="20189"/>
                    <a:pt x="28420" y="19588"/>
                    <a:pt x="28754" y="19021"/>
                  </a:cubicBezTo>
                  <a:cubicBezTo>
                    <a:pt x="30555" y="15819"/>
                    <a:pt x="31923" y="12383"/>
                    <a:pt x="32723" y="8814"/>
                  </a:cubicBezTo>
                  <a:cubicBezTo>
                    <a:pt x="33291" y="6412"/>
                    <a:pt x="33524" y="3610"/>
                    <a:pt x="31956" y="1709"/>
                  </a:cubicBezTo>
                  <a:cubicBezTo>
                    <a:pt x="31003" y="553"/>
                    <a:pt x="29532" y="1"/>
                    <a:pt x="28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3729484" y="2962298"/>
              <a:ext cx="159157" cy="1354681"/>
            </a:xfrm>
            <a:custGeom>
              <a:avLst/>
              <a:gdLst/>
              <a:ahLst/>
              <a:cxnLst/>
              <a:rect l="l" t="t" r="r" b="b"/>
              <a:pathLst>
                <a:path w="7940" h="67582" extrusionOk="0">
                  <a:moveTo>
                    <a:pt x="7940" y="0"/>
                  </a:moveTo>
                  <a:lnTo>
                    <a:pt x="7940" y="0"/>
                  </a:lnTo>
                  <a:cubicBezTo>
                    <a:pt x="7873" y="67"/>
                    <a:pt x="7840" y="134"/>
                    <a:pt x="7807" y="200"/>
                  </a:cubicBezTo>
                  <a:cubicBezTo>
                    <a:pt x="7740" y="334"/>
                    <a:pt x="7640" y="567"/>
                    <a:pt x="7540" y="801"/>
                  </a:cubicBezTo>
                  <a:cubicBezTo>
                    <a:pt x="7273" y="1335"/>
                    <a:pt x="6906" y="2135"/>
                    <a:pt x="6472" y="3203"/>
                  </a:cubicBezTo>
                  <a:cubicBezTo>
                    <a:pt x="5205" y="6138"/>
                    <a:pt x="4204" y="9173"/>
                    <a:pt x="3437" y="12309"/>
                  </a:cubicBezTo>
                  <a:cubicBezTo>
                    <a:pt x="2936" y="14277"/>
                    <a:pt x="2503" y="16479"/>
                    <a:pt x="2036" y="18780"/>
                  </a:cubicBezTo>
                  <a:cubicBezTo>
                    <a:pt x="1602" y="21115"/>
                    <a:pt x="1168" y="23651"/>
                    <a:pt x="802" y="26286"/>
                  </a:cubicBezTo>
                  <a:cubicBezTo>
                    <a:pt x="401" y="29088"/>
                    <a:pt x="134" y="31890"/>
                    <a:pt x="34" y="34725"/>
                  </a:cubicBezTo>
                  <a:cubicBezTo>
                    <a:pt x="1" y="36193"/>
                    <a:pt x="34" y="37661"/>
                    <a:pt x="101" y="39195"/>
                  </a:cubicBezTo>
                  <a:cubicBezTo>
                    <a:pt x="134" y="40696"/>
                    <a:pt x="201" y="42230"/>
                    <a:pt x="234" y="43765"/>
                  </a:cubicBezTo>
                  <a:cubicBezTo>
                    <a:pt x="401" y="49602"/>
                    <a:pt x="868" y="55440"/>
                    <a:pt x="1702" y="61244"/>
                  </a:cubicBezTo>
                  <a:cubicBezTo>
                    <a:pt x="2503" y="66548"/>
                    <a:pt x="1769" y="63746"/>
                    <a:pt x="3170" y="67582"/>
                  </a:cubicBezTo>
                  <a:lnTo>
                    <a:pt x="3370" y="67515"/>
                  </a:lnTo>
                  <a:cubicBezTo>
                    <a:pt x="2036" y="63679"/>
                    <a:pt x="2803" y="66515"/>
                    <a:pt x="2002" y="61177"/>
                  </a:cubicBezTo>
                  <a:cubicBezTo>
                    <a:pt x="1202" y="55407"/>
                    <a:pt x="735" y="49602"/>
                    <a:pt x="568" y="43765"/>
                  </a:cubicBezTo>
                  <a:cubicBezTo>
                    <a:pt x="501" y="42230"/>
                    <a:pt x="468" y="40696"/>
                    <a:pt x="401" y="39195"/>
                  </a:cubicBezTo>
                  <a:cubicBezTo>
                    <a:pt x="368" y="37661"/>
                    <a:pt x="335" y="36193"/>
                    <a:pt x="368" y="34725"/>
                  </a:cubicBezTo>
                  <a:cubicBezTo>
                    <a:pt x="468" y="31923"/>
                    <a:pt x="701" y="29121"/>
                    <a:pt x="1102" y="26352"/>
                  </a:cubicBezTo>
                  <a:cubicBezTo>
                    <a:pt x="1435" y="23717"/>
                    <a:pt x="1869" y="21182"/>
                    <a:pt x="2303" y="18847"/>
                  </a:cubicBezTo>
                  <a:cubicBezTo>
                    <a:pt x="2736" y="16512"/>
                    <a:pt x="3170" y="14311"/>
                    <a:pt x="3670" y="12342"/>
                  </a:cubicBezTo>
                  <a:cubicBezTo>
                    <a:pt x="4404" y="9240"/>
                    <a:pt x="5371" y="6205"/>
                    <a:pt x="6572" y="3236"/>
                  </a:cubicBezTo>
                  <a:cubicBezTo>
                    <a:pt x="7006" y="2202"/>
                    <a:pt x="7340" y="1368"/>
                    <a:pt x="7573" y="834"/>
                  </a:cubicBezTo>
                  <a:lnTo>
                    <a:pt x="7840" y="200"/>
                  </a:lnTo>
                  <a:cubicBezTo>
                    <a:pt x="7873" y="134"/>
                    <a:pt x="7907" y="67"/>
                    <a:pt x="79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3527571" y="3338082"/>
              <a:ext cx="204619" cy="318956"/>
            </a:xfrm>
            <a:custGeom>
              <a:avLst/>
              <a:gdLst/>
              <a:ahLst/>
              <a:cxnLst/>
              <a:rect l="l" t="t" r="r" b="b"/>
              <a:pathLst>
                <a:path w="10208" h="1591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234"/>
                    <a:pt x="234" y="434"/>
                    <a:pt x="400" y="634"/>
                  </a:cubicBezTo>
                  <a:cubicBezTo>
                    <a:pt x="701" y="1034"/>
                    <a:pt x="1068" y="1601"/>
                    <a:pt x="1568" y="2302"/>
                  </a:cubicBezTo>
                  <a:cubicBezTo>
                    <a:pt x="2502" y="3703"/>
                    <a:pt x="3769" y="5704"/>
                    <a:pt x="5104" y="7972"/>
                  </a:cubicBezTo>
                  <a:cubicBezTo>
                    <a:pt x="6438" y="10207"/>
                    <a:pt x="7672" y="12209"/>
                    <a:pt x="8606" y="13643"/>
                  </a:cubicBezTo>
                  <a:cubicBezTo>
                    <a:pt x="9073" y="14344"/>
                    <a:pt x="9440" y="14944"/>
                    <a:pt x="9740" y="15311"/>
                  </a:cubicBezTo>
                  <a:cubicBezTo>
                    <a:pt x="9874" y="15544"/>
                    <a:pt x="10007" y="15745"/>
                    <a:pt x="10207" y="15911"/>
                  </a:cubicBezTo>
                  <a:cubicBezTo>
                    <a:pt x="10107" y="15678"/>
                    <a:pt x="9974" y="15478"/>
                    <a:pt x="9807" y="15278"/>
                  </a:cubicBezTo>
                  <a:lnTo>
                    <a:pt x="8773" y="13543"/>
                  </a:lnTo>
                  <a:cubicBezTo>
                    <a:pt x="7839" y="12009"/>
                    <a:pt x="6705" y="10041"/>
                    <a:pt x="5337" y="7806"/>
                  </a:cubicBezTo>
                  <a:cubicBezTo>
                    <a:pt x="4003" y="5571"/>
                    <a:pt x="2735" y="3569"/>
                    <a:pt x="1701" y="2168"/>
                  </a:cubicBezTo>
                  <a:cubicBezTo>
                    <a:pt x="1201" y="1468"/>
                    <a:pt x="801" y="934"/>
                    <a:pt x="500" y="567"/>
                  </a:cubicBezTo>
                  <a:cubicBezTo>
                    <a:pt x="334" y="367"/>
                    <a:pt x="167" y="16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3731508" y="3396914"/>
              <a:ext cx="363757" cy="260124"/>
            </a:xfrm>
            <a:custGeom>
              <a:avLst/>
              <a:gdLst/>
              <a:ahLst/>
              <a:cxnLst/>
              <a:rect l="l" t="t" r="r" b="b"/>
              <a:pathLst>
                <a:path w="18147" h="12977" extrusionOk="0">
                  <a:moveTo>
                    <a:pt x="18146" y="0"/>
                  </a:moveTo>
                  <a:lnTo>
                    <a:pt x="18146" y="0"/>
                  </a:lnTo>
                  <a:cubicBezTo>
                    <a:pt x="17846" y="67"/>
                    <a:pt x="17579" y="201"/>
                    <a:pt x="17312" y="367"/>
                  </a:cubicBezTo>
                  <a:cubicBezTo>
                    <a:pt x="16812" y="601"/>
                    <a:pt x="16078" y="968"/>
                    <a:pt x="15211" y="1502"/>
                  </a:cubicBezTo>
                  <a:cubicBezTo>
                    <a:pt x="12943" y="2802"/>
                    <a:pt x="10708" y="4237"/>
                    <a:pt x="8573" y="5771"/>
                  </a:cubicBezTo>
                  <a:cubicBezTo>
                    <a:pt x="6071" y="7573"/>
                    <a:pt x="3903" y="9340"/>
                    <a:pt x="2368" y="10708"/>
                  </a:cubicBezTo>
                  <a:cubicBezTo>
                    <a:pt x="1601" y="11375"/>
                    <a:pt x="1034" y="11909"/>
                    <a:pt x="600" y="12309"/>
                  </a:cubicBezTo>
                  <a:cubicBezTo>
                    <a:pt x="400" y="12509"/>
                    <a:pt x="200" y="12743"/>
                    <a:pt x="0" y="12976"/>
                  </a:cubicBezTo>
                  <a:cubicBezTo>
                    <a:pt x="234" y="12810"/>
                    <a:pt x="467" y="12609"/>
                    <a:pt x="701" y="12409"/>
                  </a:cubicBezTo>
                  <a:cubicBezTo>
                    <a:pt x="1101" y="12042"/>
                    <a:pt x="1735" y="11509"/>
                    <a:pt x="2502" y="10875"/>
                  </a:cubicBezTo>
                  <a:cubicBezTo>
                    <a:pt x="4070" y="9574"/>
                    <a:pt x="6271" y="7839"/>
                    <a:pt x="8773" y="6038"/>
                  </a:cubicBezTo>
                  <a:cubicBezTo>
                    <a:pt x="11275" y="4237"/>
                    <a:pt x="13610" y="2702"/>
                    <a:pt x="15344" y="1668"/>
                  </a:cubicBezTo>
                  <a:cubicBezTo>
                    <a:pt x="16178" y="1135"/>
                    <a:pt x="16912" y="734"/>
                    <a:pt x="17379" y="434"/>
                  </a:cubicBezTo>
                  <a:cubicBezTo>
                    <a:pt x="17646" y="334"/>
                    <a:pt x="17913" y="167"/>
                    <a:pt x="1814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3327642" y="3766002"/>
              <a:ext cx="437983" cy="413909"/>
            </a:xfrm>
            <a:custGeom>
              <a:avLst/>
              <a:gdLst/>
              <a:ahLst/>
              <a:cxnLst/>
              <a:rect l="l" t="t" r="r" b="b"/>
              <a:pathLst>
                <a:path w="21850" h="20649" extrusionOk="0">
                  <a:moveTo>
                    <a:pt x="0" y="1"/>
                  </a:moveTo>
                  <a:cubicBezTo>
                    <a:pt x="0" y="1"/>
                    <a:pt x="67" y="67"/>
                    <a:pt x="200" y="234"/>
                  </a:cubicBezTo>
                  <a:lnTo>
                    <a:pt x="834" y="835"/>
                  </a:lnTo>
                  <a:lnTo>
                    <a:pt x="3203" y="3036"/>
                  </a:lnTo>
                  <a:cubicBezTo>
                    <a:pt x="5171" y="4904"/>
                    <a:pt x="7839" y="7506"/>
                    <a:pt x="10808" y="10441"/>
                  </a:cubicBezTo>
                  <a:cubicBezTo>
                    <a:pt x="13743" y="13377"/>
                    <a:pt x="16445" y="15979"/>
                    <a:pt x="18480" y="17813"/>
                  </a:cubicBezTo>
                  <a:cubicBezTo>
                    <a:pt x="19481" y="18714"/>
                    <a:pt x="20315" y="19448"/>
                    <a:pt x="20915" y="19948"/>
                  </a:cubicBezTo>
                  <a:lnTo>
                    <a:pt x="21582" y="20482"/>
                  </a:lnTo>
                  <a:cubicBezTo>
                    <a:pt x="21649" y="20549"/>
                    <a:pt x="21749" y="20615"/>
                    <a:pt x="21816" y="20649"/>
                  </a:cubicBezTo>
                  <a:cubicBezTo>
                    <a:pt x="21849" y="20649"/>
                    <a:pt x="21749" y="20582"/>
                    <a:pt x="21616" y="20449"/>
                  </a:cubicBezTo>
                  <a:lnTo>
                    <a:pt x="20982" y="19848"/>
                  </a:lnTo>
                  <a:lnTo>
                    <a:pt x="18647" y="17647"/>
                  </a:lnTo>
                  <a:cubicBezTo>
                    <a:pt x="16646" y="15779"/>
                    <a:pt x="13977" y="13143"/>
                    <a:pt x="11008" y="10208"/>
                  </a:cubicBezTo>
                  <a:cubicBezTo>
                    <a:pt x="8073" y="7306"/>
                    <a:pt x="5371" y="4671"/>
                    <a:pt x="3336" y="2869"/>
                  </a:cubicBezTo>
                  <a:cubicBezTo>
                    <a:pt x="2335" y="1935"/>
                    <a:pt x="1501" y="1201"/>
                    <a:pt x="934" y="734"/>
                  </a:cubicBezTo>
                  <a:lnTo>
                    <a:pt x="234" y="167"/>
                  </a:lnTo>
                  <a:cubicBezTo>
                    <a:pt x="167" y="101"/>
                    <a:pt x="100" y="34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3764923" y="3762655"/>
              <a:ext cx="449349" cy="417257"/>
            </a:xfrm>
            <a:custGeom>
              <a:avLst/>
              <a:gdLst/>
              <a:ahLst/>
              <a:cxnLst/>
              <a:rect l="l" t="t" r="r" b="b"/>
              <a:pathLst>
                <a:path w="22417" h="20816" extrusionOk="0">
                  <a:moveTo>
                    <a:pt x="22417" y="1"/>
                  </a:moveTo>
                  <a:lnTo>
                    <a:pt x="22417" y="1"/>
                  </a:lnTo>
                  <a:cubicBezTo>
                    <a:pt x="22317" y="34"/>
                    <a:pt x="22250" y="101"/>
                    <a:pt x="22150" y="168"/>
                  </a:cubicBezTo>
                  <a:lnTo>
                    <a:pt x="21483" y="735"/>
                  </a:lnTo>
                  <a:cubicBezTo>
                    <a:pt x="20883" y="1235"/>
                    <a:pt x="20049" y="1969"/>
                    <a:pt x="19015" y="2903"/>
                  </a:cubicBezTo>
                  <a:cubicBezTo>
                    <a:pt x="16913" y="4738"/>
                    <a:pt x="14144" y="7373"/>
                    <a:pt x="11075" y="10275"/>
                  </a:cubicBezTo>
                  <a:cubicBezTo>
                    <a:pt x="8040" y="13210"/>
                    <a:pt x="5271" y="15846"/>
                    <a:pt x="3237" y="17714"/>
                  </a:cubicBezTo>
                  <a:lnTo>
                    <a:pt x="868" y="19948"/>
                  </a:lnTo>
                  <a:lnTo>
                    <a:pt x="201" y="20582"/>
                  </a:lnTo>
                  <a:cubicBezTo>
                    <a:pt x="134" y="20649"/>
                    <a:pt x="68" y="20716"/>
                    <a:pt x="1" y="20816"/>
                  </a:cubicBezTo>
                  <a:cubicBezTo>
                    <a:pt x="101" y="20749"/>
                    <a:pt x="168" y="20682"/>
                    <a:pt x="234" y="20616"/>
                  </a:cubicBezTo>
                  <a:lnTo>
                    <a:pt x="935" y="20049"/>
                  </a:lnTo>
                  <a:cubicBezTo>
                    <a:pt x="1535" y="19548"/>
                    <a:pt x="2369" y="18814"/>
                    <a:pt x="3403" y="17880"/>
                  </a:cubicBezTo>
                  <a:cubicBezTo>
                    <a:pt x="5471" y="16046"/>
                    <a:pt x="8273" y="13444"/>
                    <a:pt x="11309" y="10508"/>
                  </a:cubicBezTo>
                  <a:cubicBezTo>
                    <a:pt x="14378" y="7606"/>
                    <a:pt x="17147" y="4971"/>
                    <a:pt x="19148" y="3070"/>
                  </a:cubicBezTo>
                  <a:lnTo>
                    <a:pt x="21550" y="835"/>
                  </a:lnTo>
                  <a:lnTo>
                    <a:pt x="22217" y="234"/>
                  </a:lnTo>
                  <a:cubicBezTo>
                    <a:pt x="22350" y="101"/>
                    <a:pt x="22417" y="1"/>
                    <a:pt x="224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1188" name="Google Shape;1188;p50"/>
          <p:cNvGrpSpPr/>
          <p:nvPr/>
        </p:nvGrpSpPr>
        <p:grpSpPr>
          <a:xfrm>
            <a:off x="247143" y="3097547"/>
            <a:ext cx="877308" cy="2042473"/>
            <a:chOff x="731955" y="2811840"/>
            <a:chExt cx="564367" cy="1313910"/>
          </a:xfrm>
        </p:grpSpPr>
        <p:sp>
          <p:nvSpPr>
            <p:cNvPr id="1189" name="Google Shape;1189;p50"/>
            <p:cNvSpPr/>
            <p:nvPr/>
          </p:nvSpPr>
          <p:spPr>
            <a:xfrm>
              <a:off x="1038864" y="2811840"/>
              <a:ext cx="165191" cy="1313910"/>
            </a:xfrm>
            <a:custGeom>
              <a:avLst/>
              <a:gdLst/>
              <a:ahLst/>
              <a:cxnLst/>
              <a:rect l="l" t="t" r="r" b="b"/>
              <a:pathLst>
                <a:path w="8241" h="65548" extrusionOk="0">
                  <a:moveTo>
                    <a:pt x="7006" y="1"/>
                  </a:moveTo>
                  <a:cubicBezTo>
                    <a:pt x="7006" y="33"/>
                    <a:pt x="7036" y="95"/>
                    <a:pt x="7068" y="158"/>
                  </a:cubicBezTo>
                  <a:lnTo>
                    <a:pt x="7068" y="158"/>
                  </a:lnTo>
                  <a:cubicBezTo>
                    <a:pt x="7047" y="106"/>
                    <a:pt x="7027" y="53"/>
                    <a:pt x="7006" y="1"/>
                  </a:cubicBezTo>
                  <a:close/>
                  <a:moveTo>
                    <a:pt x="7068" y="158"/>
                  </a:moveTo>
                  <a:cubicBezTo>
                    <a:pt x="7071" y="167"/>
                    <a:pt x="7075" y="176"/>
                    <a:pt x="7078" y="184"/>
                  </a:cubicBezTo>
                  <a:lnTo>
                    <a:pt x="7078" y="184"/>
                  </a:lnTo>
                  <a:cubicBezTo>
                    <a:pt x="7076" y="179"/>
                    <a:pt x="7074" y="173"/>
                    <a:pt x="7073" y="168"/>
                  </a:cubicBezTo>
                  <a:cubicBezTo>
                    <a:pt x="7071" y="165"/>
                    <a:pt x="7069" y="161"/>
                    <a:pt x="7068" y="158"/>
                  </a:cubicBezTo>
                  <a:close/>
                  <a:moveTo>
                    <a:pt x="7078" y="184"/>
                  </a:moveTo>
                  <a:cubicBezTo>
                    <a:pt x="7110" y="286"/>
                    <a:pt x="7143" y="447"/>
                    <a:pt x="7206" y="668"/>
                  </a:cubicBezTo>
                  <a:cubicBezTo>
                    <a:pt x="7406" y="1302"/>
                    <a:pt x="7573" y="1936"/>
                    <a:pt x="7673" y="2603"/>
                  </a:cubicBezTo>
                  <a:cubicBezTo>
                    <a:pt x="8107" y="5004"/>
                    <a:pt x="8040" y="7440"/>
                    <a:pt x="7506" y="9841"/>
                  </a:cubicBezTo>
                  <a:cubicBezTo>
                    <a:pt x="7106" y="11476"/>
                    <a:pt x="6472" y="13044"/>
                    <a:pt x="5605" y="14478"/>
                  </a:cubicBezTo>
                  <a:cubicBezTo>
                    <a:pt x="4704" y="16046"/>
                    <a:pt x="3470" y="17580"/>
                    <a:pt x="2503" y="19381"/>
                  </a:cubicBezTo>
                  <a:cubicBezTo>
                    <a:pt x="1435" y="21283"/>
                    <a:pt x="968" y="23484"/>
                    <a:pt x="1235" y="25653"/>
                  </a:cubicBezTo>
                  <a:cubicBezTo>
                    <a:pt x="1469" y="27888"/>
                    <a:pt x="2236" y="30089"/>
                    <a:pt x="2970" y="32324"/>
                  </a:cubicBezTo>
                  <a:cubicBezTo>
                    <a:pt x="3703" y="34526"/>
                    <a:pt x="4371" y="36794"/>
                    <a:pt x="4437" y="38995"/>
                  </a:cubicBezTo>
                  <a:cubicBezTo>
                    <a:pt x="4471" y="41130"/>
                    <a:pt x="4204" y="43232"/>
                    <a:pt x="3603" y="45300"/>
                  </a:cubicBezTo>
                  <a:cubicBezTo>
                    <a:pt x="3070" y="47268"/>
                    <a:pt x="2436" y="49103"/>
                    <a:pt x="1869" y="50837"/>
                  </a:cubicBezTo>
                  <a:cubicBezTo>
                    <a:pt x="1302" y="52438"/>
                    <a:pt x="868" y="54073"/>
                    <a:pt x="535" y="55741"/>
                  </a:cubicBezTo>
                  <a:cubicBezTo>
                    <a:pt x="1" y="58143"/>
                    <a:pt x="1" y="60611"/>
                    <a:pt x="535" y="63013"/>
                  </a:cubicBezTo>
                  <a:cubicBezTo>
                    <a:pt x="701" y="63680"/>
                    <a:pt x="935" y="64280"/>
                    <a:pt x="1235" y="64914"/>
                  </a:cubicBezTo>
                  <a:cubicBezTo>
                    <a:pt x="1335" y="65081"/>
                    <a:pt x="1402" y="65248"/>
                    <a:pt x="1469" y="65348"/>
                  </a:cubicBezTo>
                  <a:cubicBezTo>
                    <a:pt x="1502" y="65414"/>
                    <a:pt x="1535" y="65481"/>
                    <a:pt x="1569" y="65548"/>
                  </a:cubicBezTo>
                  <a:cubicBezTo>
                    <a:pt x="1535" y="65481"/>
                    <a:pt x="1502" y="65414"/>
                    <a:pt x="1502" y="65381"/>
                  </a:cubicBezTo>
                  <a:cubicBezTo>
                    <a:pt x="1435" y="65248"/>
                    <a:pt x="1368" y="65114"/>
                    <a:pt x="1268" y="64914"/>
                  </a:cubicBezTo>
                  <a:cubicBezTo>
                    <a:pt x="1002" y="64280"/>
                    <a:pt x="768" y="63680"/>
                    <a:pt x="635" y="63013"/>
                  </a:cubicBezTo>
                  <a:cubicBezTo>
                    <a:pt x="101" y="60644"/>
                    <a:pt x="134" y="58176"/>
                    <a:pt x="701" y="55774"/>
                  </a:cubicBezTo>
                  <a:cubicBezTo>
                    <a:pt x="1035" y="54140"/>
                    <a:pt x="1469" y="52505"/>
                    <a:pt x="2036" y="50904"/>
                  </a:cubicBezTo>
                  <a:cubicBezTo>
                    <a:pt x="2603" y="49203"/>
                    <a:pt x="3270" y="47368"/>
                    <a:pt x="3804" y="45367"/>
                  </a:cubicBezTo>
                  <a:cubicBezTo>
                    <a:pt x="4404" y="43299"/>
                    <a:pt x="4704" y="41164"/>
                    <a:pt x="4671" y="38995"/>
                  </a:cubicBezTo>
                  <a:cubicBezTo>
                    <a:pt x="4604" y="36761"/>
                    <a:pt x="3937" y="34492"/>
                    <a:pt x="3203" y="32257"/>
                  </a:cubicBezTo>
                  <a:cubicBezTo>
                    <a:pt x="2469" y="30022"/>
                    <a:pt x="1702" y="27821"/>
                    <a:pt x="1469" y="25619"/>
                  </a:cubicBezTo>
                  <a:cubicBezTo>
                    <a:pt x="1235" y="23518"/>
                    <a:pt x="1635" y="21350"/>
                    <a:pt x="2703" y="19482"/>
                  </a:cubicBezTo>
                  <a:cubicBezTo>
                    <a:pt x="3670" y="17714"/>
                    <a:pt x="4871" y="16146"/>
                    <a:pt x="5805" y="14578"/>
                  </a:cubicBezTo>
                  <a:cubicBezTo>
                    <a:pt x="6639" y="13110"/>
                    <a:pt x="7273" y="11542"/>
                    <a:pt x="7673" y="9875"/>
                  </a:cubicBezTo>
                  <a:cubicBezTo>
                    <a:pt x="8207" y="7473"/>
                    <a:pt x="8240" y="4971"/>
                    <a:pt x="7773" y="2569"/>
                  </a:cubicBezTo>
                  <a:cubicBezTo>
                    <a:pt x="7618" y="1765"/>
                    <a:pt x="7378" y="962"/>
                    <a:pt x="7078" y="1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1085669" y="2945500"/>
              <a:ext cx="81603" cy="189987"/>
            </a:xfrm>
            <a:custGeom>
              <a:avLst/>
              <a:gdLst/>
              <a:ahLst/>
              <a:cxnLst/>
              <a:rect l="l" t="t" r="r" b="b"/>
              <a:pathLst>
                <a:path w="4071" h="9478" extrusionOk="0">
                  <a:moveTo>
                    <a:pt x="589" y="0"/>
                  </a:moveTo>
                  <a:cubicBezTo>
                    <a:pt x="495" y="0"/>
                    <a:pt x="401" y="66"/>
                    <a:pt x="401" y="171"/>
                  </a:cubicBezTo>
                  <a:cubicBezTo>
                    <a:pt x="201" y="1138"/>
                    <a:pt x="1" y="4174"/>
                    <a:pt x="2202" y="9478"/>
                  </a:cubicBezTo>
                  <a:cubicBezTo>
                    <a:pt x="2202" y="9478"/>
                    <a:pt x="4070" y="3540"/>
                    <a:pt x="735" y="71"/>
                  </a:cubicBezTo>
                  <a:cubicBezTo>
                    <a:pt x="698" y="22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1107738" y="2986372"/>
              <a:ext cx="24094" cy="149115"/>
            </a:xfrm>
            <a:custGeom>
              <a:avLst/>
              <a:gdLst/>
              <a:ahLst/>
              <a:cxnLst/>
              <a:rect l="l" t="t" r="r" b="b"/>
              <a:pathLst>
                <a:path w="1202" h="7439" extrusionOk="0">
                  <a:moveTo>
                    <a:pt x="1" y="0"/>
                  </a:moveTo>
                  <a:cubicBezTo>
                    <a:pt x="1" y="367"/>
                    <a:pt x="34" y="734"/>
                    <a:pt x="134" y="1101"/>
                  </a:cubicBezTo>
                  <a:cubicBezTo>
                    <a:pt x="234" y="1868"/>
                    <a:pt x="401" y="2735"/>
                    <a:pt x="534" y="3736"/>
                  </a:cubicBezTo>
                  <a:cubicBezTo>
                    <a:pt x="701" y="4703"/>
                    <a:pt x="835" y="5604"/>
                    <a:pt x="968" y="6338"/>
                  </a:cubicBezTo>
                  <a:cubicBezTo>
                    <a:pt x="1001" y="6705"/>
                    <a:pt x="1068" y="7072"/>
                    <a:pt x="1168" y="7439"/>
                  </a:cubicBezTo>
                  <a:cubicBezTo>
                    <a:pt x="1201" y="7072"/>
                    <a:pt x="1168" y="6672"/>
                    <a:pt x="1135" y="6338"/>
                  </a:cubicBezTo>
                  <a:cubicBezTo>
                    <a:pt x="1068" y="5637"/>
                    <a:pt x="935" y="4703"/>
                    <a:pt x="768" y="3703"/>
                  </a:cubicBezTo>
                  <a:cubicBezTo>
                    <a:pt x="601" y="2669"/>
                    <a:pt x="434" y="1735"/>
                    <a:pt x="267" y="1068"/>
                  </a:cubicBezTo>
                  <a:cubicBezTo>
                    <a:pt x="234" y="701"/>
                    <a:pt x="134" y="3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965519" y="3262873"/>
              <a:ext cx="120851" cy="153444"/>
            </a:xfrm>
            <a:custGeom>
              <a:avLst/>
              <a:gdLst/>
              <a:ahLst/>
              <a:cxnLst/>
              <a:rect l="l" t="t" r="r" b="b"/>
              <a:pathLst>
                <a:path w="6029" h="7655" extrusionOk="0">
                  <a:moveTo>
                    <a:pt x="247" y="1"/>
                  </a:moveTo>
                  <a:cubicBezTo>
                    <a:pt x="111" y="1"/>
                    <a:pt x="1" y="142"/>
                    <a:pt x="57" y="283"/>
                  </a:cubicBezTo>
                  <a:cubicBezTo>
                    <a:pt x="357" y="1217"/>
                    <a:pt x="1558" y="3986"/>
                    <a:pt x="6028" y="7655"/>
                  </a:cubicBezTo>
                  <a:cubicBezTo>
                    <a:pt x="6028" y="7655"/>
                    <a:pt x="4894" y="1550"/>
                    <a:pt x="324" y="16"/>
                  </a:cubicBezTo>
                  <a:cubicBezTo>
                    <a:pt x="298" y="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996749" y="3295285"/>
              <a:ext cx="90283" cy="119709"/>
            </a:xfrm>
            <a:custGeom>
              <a:avLst/>
              <a:gdLst/>
              <a:ahLst/>
              <a:cxnLst/>
              <a:rect l="l" t="t" r="r" b="b"/>
              <a:pathLst>
                <a:path w="4504" h="5972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300"/>
                    <a:pt x="401" y="601"/>
                    <a:pt x="634" y="901"/>
                  </a:cubicBezTo>
                  <a:lnTo>
                    <a:pt x="2235" y="3002"/>
                  </a:lnTo>
                  <a:lnTo>
                    <a:pt x="3836" y="5137"/>
                  </a:lnTo>
                  <a:cubicBezTo>
                    <a:pt x="4037" y="5437"/>
                    <a:pt x="4237" y="5704"/>
                    <a:pt x="4504" y="5971"/>
                  </a:cubicBezTo>
                  <a:cubicBezTo>
                    <a:pt x="4370" y="5638"/>
                    <a:pt x="4170" y="5337"/>
                    <a:pt x="3970" y="5037"/>
                  </a:cubicBezTo>
                  <a:cubicBezTo>
                    <a:pt x="3603" y="4470"/>
                    <a:pt x="3036" y="3669"/>
                    <a:pt x="2402" y="2869"/>
                  </a:cubicBezTo>
                  <a:cubicBezTo>
                    <a:pt x="1802" y="2035"/>
                    <a:pt x="1201" y="1301"/>
                    <a:pt x="734" y="767"/>
                  </a:cubicBezTo>
                  <a:cubicBezTo>
                    <a:pt x="534" y="501"/>
                    <a:pt x="267" y="2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039545" y="3543222"/>
              <a:ext cx="85592" cy="180686"/>
            </a:xfrm>
            <a:custGeom>
              <a:avLst/>
              <a:gdLst/>
              <a:ahLst/>
              <a:cxnLst/>
              <a:rect l="l" t="t" r="r" b="b"/>
              <a:pathLst>
                <a:path w="4270" h="9014" extrusionOk="0">
                  <a:moveTo>
                    <a:pt x="214" y="0"/>
                  </a:moveTo>
                  <a:cubicBezTo>
                    <a:pt x="105" y="0"/>
                    <a:pt x="0" y="86"/>
                    <a:pt x="0" y="207"/>
                  </a:cubicBezTo>
                  <a:cubicBezTo>
                    <a:pt x="0" y="1208"/>
                    <a:pt x="367" y="4176"/>
                    <a:pt x="3569" y="9013"/>
                  </a:cubicBezTo>
                  <a:cubicBezTo>
                    <a:pt x="3569" y="9013"/>
                    <a:pt x="4270" y="2842"/>
                    <a:pt x="334" y="40"/>
                  </a:cubicBezTo>
                  <a:cubicBezTo>
                    <a:pt x="297" y="12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060933" y="3582129"/>
              <a:ext cx="51516" cy="141778"/>
            </a:xfrm>
            <a:custGeom>
              <a:avLst/>
              <a:gdLst/>
              <a:ahLst/>
              <a:cxnLst/>
              <a:rect l="l" t="t" r="r" b="b"/>
              <a:pathLst>
                <a:path w="2570" h="7073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334"/>
                    <a:pt x="201" y="701"/>
                    <a:pt x="334" y="1034"/>
                  </a:cubicBezTo>
                  <a:cubicBezTo>
                    <a:pt x="601" y="1768"/>
                    <a:pt x="901" y="2602"/>
                    <a:pt x="1268" y="3536"/>
                  </a:cubicBezTo>
                  <a:lnTo>
                    <a:pt x="2169" y="6038"/>
                  </a:lnTo>
                  <a:cubicBezTo>
                    <a:pt x="2269" y="6405"/>
                    <a:pt x="2402" y="6739"/>
                    <a:pt x="2569" y="7072"/>
                  </a:cubicBezTo>
                  <a:cubicBezTo>
                    <a:pt x="2536" y="6705"/>
                    <a:pt x="2469" y="6338"/>
                    <a:pt x="2336" y="5971"/>
                  </a:cubicBezTo>
                  <a:cubicBezTo>
                    <a:pt x="2135" y="5338"/>
                    <a:pt x="1835" y="4437"/>
                    <a:pt x="1502" y="3470"/>
                  </a:cubicBezTo>
                  <a:cubicBezTo>
                    <a:pt x="1168" y="2536"/>
                    <a:pt x="801" y="1635"/>
                    <a:pt x="534" y="1001"/>
                  </a:cubicBezTo>
                  <a:cubicBezTo>
                    <a:pt x="401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963975" y="3855463"/>
              <a:ext cx="87617" cy="178020"/>
            </a:xfrm>
            <a:custGeom>
              <a:avLst/>
              <a:gdLst/>
              <a:ahLst/>
              <a:cxnLst/>
              <a:rect l="l" t="t" r="r" b="b"/>
              <a:pathLst>
                <a:path w="4371" h="8881" extrusionOk="0">
                  <a:moveTo>
                    <a:pt x="215" y="1"/>
                  </a:moveTo>
                  <a:cubicBezTo>
                    <a:pt x="106" y="1"/>
                    <a:pt x="1" y="87"/>
                    <a:pt x="1" y="208"/>
                  </a:cubicBezTo>
                  <a:cubicBezTo>
                    <a:pt x="68" y="1208"/>
                    <a:pt x="535" y="4177"/>
                    <a:pt x="3904" y="8881"/>
                  </a:cubicBezTo>
                  <a:cubicBezTo>
                    <a:pt x="3904" y="8881"/>
                    <a:pt x="4371" y="2676"/>
                    <a:pt x="334" y="41"/>
                  </a:cubicBezTo>
                  <a:cubicBezTo>
                    <a:pt x="298" y="13"/>
                    <a:pt x="256" y="1"/>
                    <a:pt x="2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986706" y="3893047"/>
              <a:ext cx="56186" cy="139774"/>
            </a:xfrm>
            <a:custGeom>
              <a:avLst/>
              <a:gdLst/>
              <a:ahLst/>
              <a:cxnLst/>
              <a:rect l="l" t="t" r="r" b="b"/>
              <a:pathLst>
                <a:path w="2803" h="69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7"/>
                    <a:pt x="201" y="701"/>
                    <a:pt x="368" y="1035"/>
                  </a:cubicBezTo>
                  <a:cubicBezTo>
                    <a:pt x="668" y="1735"/>
                    <a:pt x="1002" y="2569"/>
                    <a:pt x="1369" y="3503"/>
                  </a:cubicBezTo>
                  <a:lnTo>
                    <a:pt x="2369" y="5938"/>
                  </a:lnTo>
                  <a:cubicBezTo>
                    <a:pt x="2469" y="6305"/>
                    <a:pt x="2603" y="6639"/>
                    <a:pt x="2803" y="6972"/>
                  </a:cubicBezTo>
                  <a:cubicBezTo>
                    <a:pt x="2736" y="6605"/>
                    <a:pt x="2636" y="6238"/>
                    <a:pt x="2503" y="5905"/>
                  </a:cubicBezTo>
                  <a:cubicBezTo>
                    <a:pt x="2303" y="5238"/>
                    <a:pt x="1969" y="4370"/>
                    <a:pt x="1569" y="3403"/>
                  </a:cubicBezTo>
                  <a:cubicBezTo>
                    <a:pt x="1168" y="2436"/>
                    <a:pt x="802" y="1568"/>
                    <a:pt x="501" y="968"/>
                  </a:cubicBezTo>
                  <a:cubicBezTo>
                    <a:pt x="368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1183288" y="2872556"/>
              <a:ext cx="113034" cy="158636"/>
            </a:xfrm>
            <a:custGeom>
              <a:avLst/>
              <a:gdLst/>
              <a:ahLst/>
              <a:cxnLst/>
              <a:rect l="l" t="t" r="r" b="b"/>
              <a:pathLst>
                <a:path w="5639" h="7914" extrusionOk="0">
                  <a:moveTo>
                    <a:pt x="5425" y="1"/>
                  </a:moveTo>
                  <a:cubicBezTo>
                    <a:pt x="5383" y="1"/>
                    <a:pt x="5341" y="13"/>
                    <a:pt x="5305" y="41"/>
                  </a:cubicBezTo>
                  <a:cubicBezTo>
                    <a:pt x="4504" y="608"/>
                    <a:pt x="2236" y="2543"/>
                    <a:pt x="1" y="7913"/>
                  </a:cubicBezTo>
                  <a:cubicBezTo>
                    <a:pt x="1" y="7913"/>
                    <a:pt x="5538" y="5044"/>
                    <a:pt x="5638" y="208"/>
                  </a:cubicBezTo>
                  <a:cubicBezTo>
                    <a:pt x="5638" y="87"/>
                    <a:pt x="5533" y="1"/>
                    <a:pt x="54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183969" y="2910141"/>
              <a:ext cx="89621" cy="121052"/>
            </a:xfrm>
            <a:custGeom>
              <a:avLst/>
              <a:gdLst/>
              <a:ahLst/>
              <a:cxnLst/>
              <a:rect l="l" t="t" r="r" b="b"/>
              <a:pathLst>
                <a:path w="4471" h="6039" extrusionOk="0">
                  <a:moveTo>
                    <a:pt x="4470" y="0"/>
                  </a:moveTo>
                  <a:lnTo>
                    <a:pt x="4470" y="0"/>
                  </a:lnTo>
                  <a:cubicBezTo>
                    <a:pt x="4203" y="267"/>
                    <a:pt x="3970" y="534"/>
                    <a:pt x="3770" y="868"/>
                  </a:cubicBezTo>
                  <a:lnTo>
                    <a:pt x="2202" y="3003"/>
                  </a:lnTo>
                  <a:lnTo>
                    <a:pt x="634" y="5137"/>
                  </a:lnTo>
                  <a:cubicBezTo>
                    <a:pt x="401" y="5438"/>
                    <a:pt x="200" y="5738"/>
                    <a:pt x="0" y="6038"/>
                  </a:cubicBezTo>
                  <a:cubicBezTo>
                    <a:pt x="301" y="5805"/>
                    <a:pt x="534" y="5538"/>
                    <a:pt x="768" y="5237"/>
                  </a:cubicBezTo>
                  <a:cubicBezTo>
                    <a:pt x="1201" y="4737"/>
                    <a:pt x="1768" y="4003"/>
                    <a:pt x="2402" y="3136"/>
                  </a:cubicBezTo>
                  <a:cubicBezTo>
                    <a:pt x="3002" y="2269"/>
                    <a:pt x="3536" y="1535"/>
                    <a:pt x="3903" y="934"/>
                  </a:cubicBezTo>
                  <a:cubicBezTo>
                    <a:pt x="4103" y="668"/>
                    <a:pt x="4303" y="334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064942" y="3135046"/>
              <a:ext cx="122234" cy="151560"/>
            </a:xfrm>
            <a:custGeom>
              <a:avLst/>
              <a:gdLst/>
              <a:ahLst/>
              <a:cxnLst/>
              <a:rect l="l" t="t" r="r" b="b"/>
              <a:pathLst>
                <a:path w="6098" h="7561" extrusionOk="0">
                  <a:moveTo>
                    <a:pt x="5863" y="1"/>
                  </a:moveTo>
                  <a:cubicBezTo>
                    <a:pt x="5832" y="1"/>
                    <a:pt x="5800" y="8"/>
                    <a:pt x="5772" y="22"/>
                  </a:cubicBezTo>
                  <a:cubicBezTo>
                    <a:pt x="4904" y="555"/>
                    <a:pt x="2536" y="2357"/>
                    <a:pt x="1" y="7561"/>
                  </a:cubicBezTo>
                  <a:cubicBezTo>
                    <a:pt x="1" y="7561"/>
                    <a:pt x="5671" y="5025"/>
                    <a:pt x="6072" y="222"/>
                  </a:cubicBezTo>
                  <a:cubicBezTo>
                    <a:pt x="6098" y="91"/>
                    <a:pt x="5980" y="1"/>
                    <a:pt x="58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066285" y="3170906"/>
              <a:ext cx="95635" cy="116361"/>
            </a:xfrm>
            <a:custGeom>
              <a:avLst/>
              <a:gdLst/>
              <a:ahLst/>
              <a:cxnLst/>
              <a:rect l="l" t="t" r="r" b="b"/>
              <a:pathLst>
                <a:path w="4771" h="5805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4504" y="268"/>
                    <a:pt x="4237" y="534"/>
                    <a:pt x="4037" y="835"/>
                  </a:cubicBezTo>
                  <a:lnTo>
                    <a:pt x="2369" y="2903"/>
                  </a:lnTo>
                  <a:lnTo>
                    <a:pt x="668" y="4938"/>
                  </a:lnTo>
                  <a:cubicBezTo>
                    <a:pt x="401" y="5204"/>
                    <a:pt x="201" y="5505"/>
                    <a:pt x="0" y="5805"/>
                  </a:cubicBezTo>
                  <a:cubicBezTo>
                    <a:pt x="267" y="5571"/>
                    <a:pt x="568" y="5338"/>
                    <a:pt x="801" y="5038"/>
                  </a:cubicBezTo>
                  <a:cubicBezTo>
                    <a:pt x="1268" y="4537"/>
                    <a:pt x="1868" y="3837"/>
                    <a:pt x="2536" y="3036"/>
                  </a:cubicBezTo>
                  <a:cubicBezTo>
                    <a:pt x="3203" y="2236"/>
                    <a:pt x="3803" y="1502"/>
                    <a:pt x="4170" y="935"/>
                  </a:cubicBezTo>
                  <a:cubicBezTo>
                    <a:pt x="4404" y="668"/>
                    <a:pt x="4604" y="334"/>
                    <a:pt x="4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1127803" y="3383183"/>
              <a:ext cx="80922" cy="188944"/>
            </a:xfrm>
            <a:custGeom>
              <a:avLst/>
              <a:gdLst/>
              <a:ahLst/>
              <a:cxnLst/>
              <a:rect l="l" t="t" r="r" b="b"/>
              <a:pathLst>
                <a:path w="4037" h="9426" extrusionOk="0">
                  <a:moveTo>
                    <a:pt x="2005" y="0"/>
                  </a:moveTo>
                  <a:cubicBezTo>
                    <a:pt x="1942" y="0"/>
                    <a:pt x="1879" y="27"/>
                    <a:pt x="1835" y="85"/>
                  </a:cubicBezTo>
                  <a:cubicBezTo>
                    <a:pt x="1301" y="919"/>
                    <a:pt x="0" y="3621"/>
                    <a:pt x="134" y="9425"/>
                  </a:cubicBezTo>
                  <a:cubicBezTo>
                    <a:pt x="134" y="9425"/>
                    <a:pt x="4037" y="4588"/>
                    <a:pt x="2202" y="118"/>
                  </a:cubicBezTo>
                  <a:cubicBezTo>
                    <a:pt x="2164" y="43"/>
                    <a:pt x="2085" y="0"/>
                    <a:pt x="200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1131151" y="3424997"/>
              <a:ext cx="32774" cy="146449"/>
            </a:xfrm>
            <a:custGeom>
              <a:avLst/>
              <a:gdLst/>
              <a:ahLst/>
              <a:cxnLst/>
              <a:rect l="l" t="t" r="r" b="b"/>
              <a:pathLst>
                <a:path w="1635" h="7306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1501" y="334"/>
                    <a:pt x="1401" y="701"/>
                    <a:pt x="1368" y="1068"/>
                  </a:cubicBezTo>
                  <a:cubicBezTo>
                    <a:pt x="1201" y="1802"/>
                    <a:pt x="1001" y="2669"/>
                    <a:pt x="801" y="3636"/>
                  </a:cubicBezTo>
                  <a:lnTo>
                    <a:pt x="234" y="6238"/>
                  </a:lnTo>
                  <a:cubicBezTo>
                    <a:pt x="134" y="6605"/>
                    <a:pt x="67" y="6939"/>
                    <a:pt x="0" y="7306"/>
                  </a:cubicBezTo>
                  <a:cubicBezTo>
                    <a:pt x="167" y="7005"/>
                    <a:pt x="300" y="6639"/>
                    <a:pt x="400" y="6272"/>
                  </a:cubicBezTo>
                  <a:cubicBezTo>
                    <a:pt x="567" y="5638"/>
                    <a:pt x="801" y="4704"/>
                    <a:pt x="1034" y="3703"/>
                  </a:cubicBezTo>
                  <a:cubicBezTo>
                    <a:pt x="1234" y="2702"/>
                    <a:pt x="1401" y="1768"/>
                    <a:pt x="1535" y="1101"/>
                  </a:cubicBezTo>
                  <a:cubicBezTo>
                    <a:pt x="1601" y="734"/>
                    <a:pt x="1635" y="367"/>
                    <a:pt x="1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052915" y="3753554"/>
              <a:ext cx="119027" cy="153545"/>
            </a:xfrm>
            <a:custGeom>
              <a:avLst/>
              <a:gdLst/>
              <a:ahLst/>
              <a:cxnLst/>
              <a:rect l="l" t="t" r="r" b="b"/>
              <a:pathLst>
                <a:path w="5938" h="7660" extrusionOk="0">
                  <a:moveTo>
                    <a:pt x="5726" y="0"/>
                  </a:moveTo>
                  <a:cubicBezTo>
                    <a:pt x="5696" y="0"/>
                    <a:pt x="5666" y="7"/>
                    <a:pt x="5638" y="21"/>
                  </a:cubicBezTo>
                  <a:cubicBezTo>
                    <a:pt x="4804" y="555"/>
                    <a:pt x="2435" y="2423"/>
                    <a:pt x="0" y="7660"/>
                  </a:cubicBezTo>
                  <a:cubicBezTo>
                    <a:pt x="0" y="7660"/>
                    <a:pt x="5604" y="5025"/>
                    <a:pt x="5938" y="221"/>
                  </a:cubicBezTo>
                  <a:cubicBezTo>
                    <a:pt x="5938" y="90"/>
                    <a:pt x="5835" y="0"/>
                    <a:pt x="57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052915" y="3790076"/>
              <a:ext cx="94973" cy="118366"/>
            </a:xfrm>
            <a:custGeom>
              <a:avLst/>
              <a:gdLst/>
              <a:ahLst/>
              <a:cxnLst/>
              <a:rect l="l" t="t" r="r" b="b"/>
              <a:pathLst>
                <a:path w="4738" h="5905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4470" y="267"/>
                    <a:pt x="4237" y="534"/>
                    <a:pt x="4003" y="834"/>
                  </a:cubicBezTo>
                  <a:lnTo>
                    <a:pt x="2335" y="2936"/>
                  </a:lnTo>
                  <a:lnTo>
                    <a:pt x="667" y="5004"/>
                  </a:lnTo>
                  <a:cubicBezTo>
                    <a:pt x="434" y="5271"/>
                    <a:pt x="200" y="5571"/>
                    <a:pt x="0" y="5905"/>
                  </a:cubicBezTo>
                  <a:cubicBezTo>
                    <a:pt x="301" y="5671"/>
                    <a:pt x="567" y="5404"/>
                    <a:pt x="801" y="5104"/>
                  </a:cubicBezTo>
                  <a:cubicBezTo>
                    <a:pt x="1268" y="4604"/>
                    <a:pt x="1868" y="3903"/>
                    <a:pt x="2502" y="3069"/>
                  </a:cubicBezTo>
                  <a:cubicBezTo>
                    <a:pt x="3169" y="2269"/>
                    <a:pt x="3703" y="1502"/>
                    <a:pt x="4103" y="968"/>
                  </a:cubicBezTo>
                  <a:cubicBezTo>
                    <a:pt x="4337" y="668"/>
                    <a:pt x="4570" y="334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65" name="Google Shape;1583;p56">
            <a:extLst>
              <a:ext uri="{FF2B5EF4-FFF2-40B4-BE49-F238E27FC236}">
                <a16:creationId xmlns:a16="http://schemas.microsoft.com/office/drawing/2014/main" id="{15B994E2-152A-4E56-8D88-9698D43F5BBF}"/>
              </a:ext>
            </a:extLst>
          </p:cNvPr>
          <p:cNvGrpSpPr/>
          <p:nvPr/>
        </p:nvGrpSpPr>
        <p:grpSpPr>
          <a:xfrm>
            <a:off x="2461154" y="1688262"/>
            <a:ext cx="516468" cy="531282"/>
            <a:chOff x="-35123050" y="3561225"/>
            <a:chExt cx="292225" cy="2911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6" name="Google Shape;1584;p56">
              <a:extLst>
                <a:ext uri="{FF2B5EF4-FFF2-40B4-BE49-F238E27FC236}">
                  <a16:creationId xmlns:a16="http://schemas.microsoft.com/office/drawing/2014/main" id="{E8232650-4714-47A1-B45A-2F694784E55F}"/>
                </a:ext>
              </a:extLst>
            </p:cNvPr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7" name="Google Shape;1585;p56">
              <a:extLst>
                <a:ext uri="{FF2B5EF4-FFF2-40B4-BE49-F238E27FC236}">
                  <a16:creationId xmlns:a16="http://schemas.microsoft.com/office/drawing/2014/main" id="{B7CF3443-0D49-48F9-8C90-73B126431A04}"/>
                </a:ext>
              </a:extLst>
            </p:cNvPr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70"/>
          <p:cNvSpPr/>
          <p:nvPr/>
        </p:nvSpPr>
        <p:spPr>
          <a:xfrm>
            <a:off x="652538" y="1000050"/>
            <a:ext cx="3143100" cy="314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59" name="Google Shape;2459;p70"/>
          <p:cNvSpPr txBox="1">
            <a:spLocks noGrp="1"/>
          </p:cNvSpPr>
          <p:nvPr>
            <p:ph type="title"/>
          </p:nvPr>
        </p:nvSpPr>
        <p:spPr>
          <a:xfrm>
            <a:off x="955301" y="1611410"/>
            <a:ext cx="2690077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נושאים בסמכות וועדת ההוראה המחלקתית</a:t>
            </a:r>
            <a:endParaRPr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60" name="Google Shape;2460;p70"/>
          <p:cNvSpPr txBox="1">
            <a:spLocks noGrp="1"/>
          </p:cNvSpPr>
          <p:nvPr>
            <p:ph type="subTitle" idx="1"/>
          </p:nvPr>
        </p:nvSpPr>
        <p:spPr>
          <a:xfrm>
            <a:off x="3948141" y="2402851"/>
            <a:ext cx="4868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מדיניות מתן אישורים חריגים ועקרונות</a:t>
            </a: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לטיפול בפניות סטודנטים</a:t>
            </a:r>
            <a:endParaRPr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61" name="Google Shape;2461;p70"/>
          <p:cNvSpPr txBox="1">
            <a:spLocks noGrp="1"/>
          </p:cNvSpPr>
          <p:nvPr>
            <p:ph type="subTitle" idx="2"/>
          </p:nvPr>
        </p:nvSpPr>
        <p:spPr>
          <a:xfrm>
            <a:off x="3948141" y="1635582"/>
            <a:ext cx="4868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נהלים בנוגע לכתיבת עבודות סמינריוניות, </a:t>
            </a: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עבודות מוסמך, תזות מחקריות ומבחני גמר</a:t>
            </a:r>
            <a:endParaRPr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62" name="Google Shape;2462;p70"/>
          <p:cNvSpPr txBox="1">
            <a:spLocks noGrp="1"/>
          </p:cNvSpPr>
          <p:nvPr>
            <p:ph type="subTitle" idx="3"/>
          </p:nvPr>
        </p:nvSpPr>
        <p:spPr>
          <a:xfrm>
            <a:off x="3948141" y="800850"/>
            <a:ext cx="4868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הערכת הלמידה בקורסים ואופן קביעת הציון (מטלות, פרויקטים, בחינות וכו')</a:t>
            </a:r>
            <a:endParaRPr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63" name="Google Shape;2463;p70"/>
          <p:cNvSpPr txBox="1">
            <a:spLocks noGrp="1"/>
          </p:cNvSpPr>
          <p:nvPr>
            <p:ph type="subTitle" idx="4"/>
          </p:nvPr>
        </p:nvSpPr>
        <p:spPr>
          <a:xfrm>
            <a:off x="3948141" y="3125438"/>
            <a:ext cx="4868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אופן פעולת צוותי הקורסים</a:t>
            </a: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ובכלל זה תפקידי האחריות האקדמית</a:t>
            </a:r>
            <a:endParaRPr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90" name="Google Shape;2490;p70"/>
          <p:cNvSpPr/>
          <p:nvPr/>
        </p:nvSpPr>
        <p:spPr>
          <a:xfrm>
            <a:off x="3182999" y="800850"/>
            <a:ext cx="379500" cy="37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91" name="Google Shape;2491;p70"/>
          <p:cNvSpPr/>
          <p:nvPr/>
        </p:nvSpPr>
        <p:spPr>
          <a:xfrm>
            <a:off x="804949" y="3878494"/>
            <a:ext cx="223800" cy="22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8" name="Google Shape;2463;p70">
            <a:extLst>
              <a:ext uri="{FF2B5EF4-FFF2-40B4-BE49-F238E27FC236}">
                <a16:creationId xmlns:a16="http://schemas.microsoft.com/office/drawing/2014/main" id="{10E93EE2-092B-4A4B-A44A-BEDECFFDFEB0}"/>
              </a:ext>
            </a:extLst>
          </p:cNvPr>
          <p:cNvSpPr txBox="1">
            <a:spLocks/>
          </p:cNvSpPr>
          <p:nvPr/>
        </p:nvSpPr>
        <p:spPr>
          <a:xfrm>
            <a:off x="3783456" y="3837232"/>
            <a:ext cx="5049871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28575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דיונים עקרוניים בנושאי הוראה: פרופיל הבוגרים, שיפור התמדה, תהליכי פיתוח הקורסים להוראה וכו'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" grpId="0" build="p"/>
      <p:bldP spid="2461" grpId="0" build="p"/>
      <p:bldP spid="2462" grpId="0" build="p"/>
      <p:bldP spid="2463" grpId="0" build="p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9"/>
          <p:cNvSpPr txBox="1">
            <a:spLocks noGrp="1"/>
          </p:cNvSpPr>
          <p:nvPr>
            <p:ph type="title"/>
          </p:nvPr>
        </p:nvSpPr>
        <p:spPr>
          <a:xfrm>
            <a:off x="3292827" y="219748"/>
            <a:ext cx="5051731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הרכב הועדות</a:t>
            </a:r>
            <a:endParaRPr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64" name="Google Shape;1064;p49"/>
          <p:cNvSpPr txBox="1">
            <a:spLocks noGrp="1"/>
          </p:cNvSpPr>
          <p:nvPr>
            <p:ph type="subTitle" idx="1"/>
          </p:nvPr>
        </p:nvSpPr>
        <p:spPr>
          <a:xfrm>
            <a:off x="909789" y="625050"/>
            <a:ext cx="3672498" cy="1797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הוועדות המחלקתיות</a:t>
            </a:r>
            <a:endParaRPr b="1" dirty="0">
              <a:solidFill>
                <a:srgbClr val="305DB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lvl="0" indent="-33020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ראש/ת המחלקה</a:t>
            </a:r>
          </a:p>
          <a:p>
            <a:pPr marL="457200" lvl="0" indent="-33020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חברי סגל בכיר (נציג/ה מכל תחום)</a:t>
            </a:r>
          </a:p>
          <a:p>
            <a:pPr marL="457200" lvl="0" indent="-33020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מרכזי הוראה (נציג/ה מכל תחום)</a:t>
            </a:r>
          </a:p>
          <a:p>
            <a:pPr marL="457200" lvl="0" indent="-33020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נציג/ת המנחים</a:t>
            </a:r>
          </a:p>
          <a:p>
            <a:pPr marL="457200" lvl="0" indent="-33020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אחראי פניות סטודנטים מחלקתי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95" name="Google Shape;927;p47">
            <a:extLst>
              <a:ext uri="{FF2B5EF4-FFF2-40B4-BE49-F238E27FC236}">
                <a16:creationId xmlns:a16="http://schemas.microsoft.com/office/drawing/2014/main" id="{93694E9C-988E-4415-9AC3-73AAB6BE0417}"/>
              </a:ext>
            </a:extLst>
          </p:cNvPr>
          <p:cNvGrpSpPr/>
          <p:nvPr/>
        </p:nvGrpSpPr>
        <p:grpSpPr>
          <a:xfrm>
            <a:off x="46201" y="2989224"/>
            <a:ext cx="4644255" cy="2154276"/>
            <a:chOff x="545100" y="1812650"/>
            <a:chExt cx="6575375" cy="2565225"/>
          </a:xfrm>
        </p:grpSpPr>
        <p:sp>
          <p:nvSpPr>
            <p:cNvPr id="96" name="Google Shape;928;p47">
              <a:extLst>
                <a:ext uri="{FF2B5EF4-FFF2-40B4-BE49-F238E27FC236}">
                  <a16:creationId xmlns:a16="http://schemas.microsoft.com/office/drawing/2014/main" id="{64C92A86-7DDF-45C5-89C7-9542BAB1A68D}"/>
                </a:ext>
              </a:extLst>
            </p:cNvPr>
            <p:cNvSpPr/>
            <p:nvPr/>
          </p:nvSpPr>
          <p:spPr>
            <a:xfrm>
              <a:off x="6037625" y="2472975"/>
              <a:ext cx="1082850" cy="1110225"/>
            </a:xfrm>
            <a:custGeom>
              <a:avLst/>
              <a:gdLst/>
              <a:ahLst/>
              <a:cxnLst/>
              <a:rect l="l" t="t" r="r" b="b"/>
              <a:pathLst>
                <a:path w="43314" h="44409" extrusionOk="0">
                  <a:moveTo>
                    <a:pt x="21251" y="12609"/>
                  </a:moveTo>
                  <a:cubicBezTo>
                    <a:pt x="24472" y="12609"/>
                    <a:pt x="27712" y="14174"/>
                    <a:pt x="29605" y="17478"/>
                  </a:cubicBezTo>
                  <a:cubicBezTo>
                    <a:pt x="32280" y="22098"/>
                    <a:pt x="30669" y="28025"/>
                    <a:pt x="26049" y="30669"/>
                  </a:cubicBezTo>
                  <a:cubicBezTo>
                    <a:pt x="24467" y="31576"/>
                    <a:pt x="22820" y="31984"/>
                    <a:pt x="21228" y="31984"/>
                  </a:cubicBezTo>
                  <a:cubicBezTo>
                    <a:pt x="15291" y="31984"/>
                    <a:pt x="10111" y="26324"/>
                    <a:pt x="11885" y="19757"/>
                  </a:cubicBezTo>
                  <a:cubicBezTo>
                    <a:pt x="13140" y="15108"/>
                    <a:pt x="17181" y="12609"/>
                    <a:pt x="21251" y="12609"/>
                  </a:cubicBezTo>
                  <a:close/>
                  <a:moveTo>
                    <a:pt x="22341" y="0"/>
                  </a:moveTo>
                  <a:lnTo>
                    <a:pt x="17417" y="547"/>
                  </a:lnTo>
                  <a:lnTo>
                    <a:pt x="17143" y="4681"/>
                  </a:lnTo>
                  <a:lnTo>
                    <a:pt x="13465" y="6535"/>
                  </a:lnTo>
                  <a:lnTo>
                    <a:pt x="9575" y="3800"/>
                  </a:lnTo>
                  <a:lnTo>
                    <a:pt x="5654" y="6657"/>
                  </a:lnTo>
                  <a:lnTo>
                    <a:pt x="7690" y="11064"/>
                  </a:lnTo>
                  <a:lnTo>
                    <a:pt x="5350" y="14590"/>
                  </a:lnTo>
                  <a:lnTo>
                    <a:pt x="1094" y="14377"/>
                  </a:lnTo>
                  <a:lnTo>
                    <a:pt x="0" y="19605"/>
                  </a:lnTo>
                  <a:lnTo>
                    <a:pt x="4043" y="21156"/>
                  </a:lnTo>
                  <a:lnTo>
                    <a:pt x="4377" y="25563"/>
                  </a:lnTo>
                  <a:lnTo>
                    <a:pt x="213" y="27995"/>
                  </a:lnTo>
                  <a:lnTo>
                    <a:pt x="2219" y="32554"/>
                  </a:lnTo>
                  <a:lnTo>
                    <a:pt x="6565" y="31885"/>
                  </a:lnTo>
                  <a:lnTo>
                    <a:pt x="9423" y="35198"/>
                  </a:lnTo>
                  <a:lnTo>
                    <a:pt x="7903" y="39332"/>
                  </a:lnTo>
                  <a:lnTo>
                    <a:pt x="11885" y="42129"/>
                  </a:lnTo>
                  <a:lnTo>
                    <a:pt x="14985" y="38785"/>
                  </a:lnTo>
                  <a:lnTo>
                    <a:pt x="19301" y="39940"/>
                  </a:lnTo>
                  <a:lnTo>
                    <a:pt x="20639" y="44408"/>
                  </a:lnTo>
                  <a:lnTo>
                    <a:pt x="25441" y="44074"/>
                  </a:lnTo>
                  <a:lnTo>
                    <a:pt x="26049" y="40092"/>
                  </a:lnTo>
                  <a:lnTo>
                    <a:pt x="30153" y="37721"/>
                  </a:lnTo>
                  <a:lnTo>
                    <a:pt x="33496" y="40396"/>
                  </a:lnTo>
                  <a:lnTo>
                    <a:pt x="37751" y="37235"/>
                  </a:lnTo>
                  <a:lnTo>
                    <a:pt x="35593" y="33527"/>
                  </a:lnTo>
                  <a:lnTo>
                    <a:pt x="37691" y="29758"/>
                  </a:lnTo>
                  <a:lnTo>
                    <a:pt x="42007" y="30062"/>
                  </a:lnTo>
                  <a:lnTo>
                    <a:pt x="43314" y="25198"/>
                  </a:lnTo>
                  <a:lnTo>
                    <a:pt x="39636" y="23192"/>
                  </a:lnTo>
                  <a:lnTo>
                    <a:pt x="39150" y="18754"/>
                  </a:lnTo>
                  <a:lnTo>
                    <a:pt x="42736" y="16323"/>
                  </a:lnTo>
                  <a:lnTo>
                    <a:pt x="40366" y="12219"/>
                  </a:lnTo>
                  <a:lnTo>
                    <a:pt x="36688" y="12736"/>
                  </a:lnTo>
                  <a:lnTo>
                    <a:pt x="33648" y="8906"/>
                  </a:lnTo>
                  <a:lnTo>
                    <a:pt x="35198" y="5107"/>
                  </a:lnTo>
                  <a:lnTo>
                    <a:pt x="31095" y="2402"/>
                  </a:lnTo>
                  <a:lnTo>
                    <a:pt x="28025" y="5472"/>
                  </a:lnTo>
                  <a:lnTo>
                    <a:pt x="23952" y="4772"/>
                  </a:lnTo>
                  <a:lnTo>
                    <a:pt x="223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;p47">
              <a:extLst>
                <a:ext uri="{FF2B5EF4-FFF2-40B4-BE49-F238E27FC236}">
                  <a16:creationId xmlns:a16="http://schemas.microsoft.com/office/drawing/2014/main" id="{9A899CF3-9E26-4324-85C7-69550297B922}"/>
                </a:ext>
              </a:extLst>
            </p:cNvPr>
            <p:cNvSpPr/>
            <p:nvPr/>
          </p:nvSpPr>
          <p:spPr>
            <a:xfrm>
              <a:off x="545100" y="2811650"/>
              <a:ext cx="1155075" cy="1327850"/>
            </a:xfrm>
            <a:custGeom>
              <a:avLst/>
              <a:gdLst/>
              <a:ahLst/>
              <a:cxnLst/>
              <a:rect l="l" t="t" r="r" b="b"/>
              <a:pathLst>
                <a:path w="46203" h="53114" extrusionOk="0">
                  <a:moveTo>
                    <a:pt x="5341" y="1"/>
                  </a:moveTo>
                  <a:cubicBezTo>
                    <a:pt x="5233" y="1"/>
                    <a:pt x="5125" y="4"/>
                    <a:pt x="5016" y="10"/>
                  </a:cubicBezTo>
                  <a:cubicBezTo>
                    <a:pt x="2828" y="131"/>
                    <a:pt x="639" y="1682"/>
                    <a:pt x="305" y="3870"/>
                  </a:cubicBezTo>
                  <a:cubicBezTo>
                    <a:pt x="1" y="6058"/>
                    <a:pt x="1460" y="8125"/>
                    <a:pt x="2980" y="9706"/>
                  </a:cubicBezTo>
                  <a:cubicBezTo>
                    <a:pt x="5290" y="12077"/>
                    <a:pt x="7873" y="14083"/>
                    <a:pt x="10731" y="15694"/>
                  </a:cubicBezTo>
                  <a:cubicBezTo>
                    <a:pt x="11247" y="15998"/>
                    <a:pt x="11825" y="16302"/>
                    <a:pt x="12068" y="16849"/>
                  </a:cubicBezTo>
                  <a:cubicBezTo>
                    <a:pt x="12493" y="17822"/>
                    <a:pt x="11642" y="18916"/>
                    <a:pt x="10670" y="19372"/>
                  </a:cubicBezTo>
                  <a:cubicBezTo>
                    <a:pt x="9576" y="19858"/>
                    <a:pt x="8329" y="19858"/>
                    <a:pt x="7174" y="20132"/>
                  </a:cubicBezTo>
                  <a:cubicBezTo>
                    <a:pt x="5989" y="20375"/>
                    <a:pt x="4773" y="21044"/>
                    <a:pt x="4439" y="22199"/>
                  </a:cubicBezTo>
                  <a:cubicBezTo>
                    <a:pt x="3983" y="23810"/>
                    <a:pt x="5442" y="25299"/>
                    <a:pt x="6840" y="26241"/>
                  </a:cubicBezTo>
                  <a:cubicBezTo>
                    <a:pt x="9606" y="28126"/>
                    <a:pt x="12706" y="29493"/>
                    <a:pt x="15959" y="30314"/>
                  </a:cubicBezTo>
                  <a:cubicBezTo>
                    <a:pt x="17083" y="30618"/>
                    <a:pt x="18329" y="30861"/>
                    <a:pt x="19302" y="31530"/>
                  </a:cubicBezTo>
                  <a:cubicBezTo>
                    <a:pt x="20275" y="32229"/>
                    <a:pt x="20974" y="33536"/>
                    <a:pt x="20518" y="34661"/>
                  </a:cubicBezTo>
                  <a:cubicBezTo>
                    <a:pt x="20126" y="35697"/>
                    <a:pt x="18934" y="36191"/>
                    <a:pt x="17822" y="36191"/>
                  </a:cubicBezTo>
                  <a:cubicBezTo>
                    <a:pt x="17727" y="36191"/>
                    <a:pt x="17632" y="36188"/>
                    <a:pt x="17539" y="36181"/>
                  </a:cubicBezTo>
                  <a:cubicBezTo>
                    <a:pt x="16354" y="36089"/>
                    <a:pt x="15229" y="35573"/>
                    <a:pt x="14074" y="35269"/>
                  </a:cubicBezTo>
                  <a:cubicBezTo>
                    <a:pt x="13493" y="35113"/>
                    <a:pt x="12875" y="35030"/>
                    <a:pt x="12259" y="35030"/>
                  </a:cubicBezTo>
                  <a:cubicBezTo>
                    <a:pt x="10586" y="35030"/>
                    <a:pt x="8930" y="35640"/>
                    <a:pt x="8086" y="37062"/>
                  </a:cubicBezTo>
                  <a:cubicBezTo>
                    <a:pt x="7326" y="38339"/>
                    <a:pt x="7417" y="39980"/>
                    <a:pt x="7995" y="41348"/>
                  </a:cubicBezTo>
                  <a:cubicBezTo>
                    <a:pt x="8603" y="42716"/>
                    <a:pt x="9636" y="43840"/>
                    <a:pt x="10700" y="44874"/>
                  </a:cubicBezTo>
                  <a:cubicBezTo>
                    <a:pt x="14439" y="48430"/>
                    <a:pt x="19059" y="51166"/>
                    <a:pt x="24074" y="52351"/>
                  </a:cubicBezTo>
                  <a:cubicBezTo>
                    <a:pt x="26155" y="52833"/>
                    <a:pt x="28162" y="53114"/>
                    <a:pt x="30130" y="53114"/>
                  </a:cubicBezTo>
                  <a:cubicBezTo>
                    <a:pt x="32876" y="53114"/>
                    <a:pt x="35547" y="52567"/>
                    <a:pt x="38239" y="51257"/>
                  </a:cubicBezTo>
                  <a:lnTo>
                    <a:pt x="38208" y="51257"/>
                  </a:lnTo>
                  <a:cubicBezTo>
                    <a:pt x="45473" y="44965"/>
                    <a:pt x="46202" y="34600"/>
                    <a:pt x="44956" y="25481"/>
                  </a:cubicBezTo>
                  <a:cubicBezTo>
                    <a:pt x="44743" y="23961"/>
                    <a:pt x="44743" y="22351"/>
                    <a:pt x="43892" y="21074"/>
                  </a:cubicBezTo>
                  <a:cubicBezTo>
                    <a:pt x="43263" y="20163"/>
                    <a:pt x="42169" y="19530"/>
                    <a:pt x="41130" y="19530"/>
                  </a:cubicBezTo>
                  <a:cubicBezTo>
                    <a:pt x="40714" y="19530"/>
                    <a:pt x="40306" y="19632"/>
                    <a:pt x="39941" y="19858"/>
                  </a:cubicBezTo>
                  <a:cubicBezTo>
                    <a:pt x="38847" y="20496"/>
                    <a:pt x="38482" y="21864"/>
                    <a:pt x="37965" y="23019"/>
                  </a:cubicBezTo>
                  <a:cubicBezTo>
                    <a:pt x="37266" y="24569"/>
                    <a:pt x="36141" y="25876"/>
                    <a:pt x="34743" y="26819"/>
                  </a:cubicBezTo>
                  <a:cubicBezTo>
                    <a:pt x="34088" y="27256"/>
                    <a:pt x="33291" y="27599"/>
                    <a:pt x="32522" y="27599"/>
                  </a:cubicBezTo>
                  <a:cubicBezTo>
                    <a:pt x="32221" y="27599"/>
                    <a:pt x="31925" y="27546"/>
                    <a:pt x="31643" y="27427"/>
                  </a:cubicBezTo>
                  <a:cubicBezTo>
                    <a:pt x="30245" y="26849"/>
                    <a:pt x="29910" y="25056"/>
                    <a:pt x="29728" y="23536"/>
                  </a:cubicBezTo>
                  <a:lnTo>
                    <a:pt x="28938" y="15025"/>
                  </a:lnTo>
                  <a:cubicBezTo>
                    <a:pt x="28786" y="13505"/>
                    <a:pt x="28634" y="11955"/>
                    <a:pt x="28026" y="10557"/>
                  </a:cubicBezTo>
                  <a:cubicBezTo>
                    <a:pt x="27387" y="9159"/>
                    <a:pt x="26202" y="7943"/>
                    <a:pt x="24713" y="7700"/>
                  </a:cubicBezTo>
                  <a:cubicBezTo>
                    <a:pt x="24551" y="7670"/>
                    <a:pt x="24388" y="7656"/>
                    <a:pt x="24224" y="7656"/>
                  </a:cubicBezTo>
                  <a:cubicBezTo>
                    <a:pt x="22879" y="7656"/>
                    <a:pt x="21535" y="8624"/>
                    <a:pt x="21399" y="9980"/>
                  </a:cubicBezTo>
                  <a:cubicBezTo>
                    <a:pt x="21308" y="10618"/>
                    <a:pt x="21521" y="11226"/>
                    <a:pt x="21551" y="11864"/>
                  </a:cubicBezTo>
                  <a:cubicBezTo>
                    <a:pt x="21551" y="12502"/>
                    <a:pt x="21339" y="13232"/>
                    <a:pt x="20792" y="13475"/>
                  </a:cubicBezTo>
                  <a:cubicBezTo>
                    <a:pt x="20662" y="13529"/>
                    <a:pt x="20528" y="13553"/>
                    <a:pt x="20393" y="13553"/>
                  </a:cubicBezTo>
                  <a:cubicBezTo>
                    <a:pt x="19922" y="13553"/>
                    <a:pt x="19430" y="13265"/>
                    <a:pt x="19029" y="12958"/>
                  </a:cubicBezTo>
                  <a:cubicBezTo>
                    <a:pt x="17326" y="11560"/>
                    <a:pt x="16050" y="9706"/>
                    <a:pt x="14864" y="7852"/>
                  </a:cubicBezTo>
                  <a:cubicBezTo>
                    <a:pt x="13679" y="5967"/>
                    <a:pt x="12493" y="4083"/>
                    <a:pt x="10883" y="2533"/>
                  </a:cubicBezTo>
                  <a:cubicBezTo>
                    <a:pt x="9380" y="1088"/>
                    <a:pt x="7412" y="1"/>
                    <a:pt x="5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30;p47">
              <a:extLst>
                <a:ext uri="{FF2B5EF4-FFF2-40B4-BE49-F238E27FC236}">
                  <a16:creationId xmlns:a16="http://schemas.microsoft.com/office/drawing/2014/main" id="{23F9704B-4ACD-4C66-81CA-9339F9FB4883}"/>
                </a:ext>
              </a:extLst>
            </p:cNvPr>
            <p:cNvSpPr/>
            <p:nvPr/>
          </p:nvSpPr>
          <p:spPr>
            <a:xfrm>
              <a:off x="602100" y="2850625"/>
              <a:ext cx="918725" cy="1412675"/>
            </a:xfrm>
            <a:custGeom>
              <a:avLst/>
              <a:gdLst/>
              <a:ahLst/>
              <a:cxnLst/>
              <a:rect l="l" t="t" r="r" b="b"/>
              <a:pathLst>
                <a:path w="36749" h="56507" extrusionOk="0">
                  <a:moveTo>
                    <a:pt x="1" y="1"/>
                  </a:moveTo>
                  <a:cubicBezTo>
                    <a:pt x="61" y="31"/>
                    <a:pt x="92" y="92"/>
                    <a:pt x="153" y="123"/>
                  </a:cubicBezTo>
                  <a:lnTo>
                    <a:pt x="669" y="487"/>
                  </a:lnTo>
                  <a:cubicBezTo>
                    <a:pt x="1095" y="791"/>
                    <a:pt x="1733" y="1247"/>
                    <a:pt x="2554" y="1855"/>
                  </a:cubicBezTo>
                  <a:cubicBezTo>
                    <a:pt x="4864" y="3588"/>
                    <a:pt x="7022" y="5472"/>
                    <a:pt x="9028" y="7509"/>
                  </a:cubicBezTo>
                  <a:cubicBezTo>
                    <a:pt x="10274" y="8816"/>
                    <a:pt x="11642" y="10275"/>
                    <a:pt x="13040" y="11886"/>
                  </a:cubicBezTo>
                  <a:cubicBezTo>
                    <a:pt x="14439" y="13497"/>
                    <a:pt x="15928" y="15229"/>
                    <a:pt x="17417" y="17114"/>
                  </a:cubicBezTo>
                  <a:cubicBezTo>
                    <a:pt x="19028" y="19059"/>
                    <a:pt x="20487" y="21095"/>
                    <a:pt x="21855" y="23193"/>
                  </a:cubicBezTo>
                  <a:cubicBezTo>
                    <a:pt x="22554" y="24287"/>
                    <a:pt x="23192" y="25472"/>
                    <a:pt x="23861" y="26658"/>
                  </a:cubicBezTo>
                  <a:cubicBezTo>
                    <a:pt x="24530" y="27813"/>
                    <a:pt x="25199" y="29029"/>
                    <a:pt x="25867" y="30245"/>
                  </a:cubicBezTo>
                  <a:cubicBezTo>
                    <a:pt x="28421" y="34804"/>
                    <a:pt x="30731" y="39485"/>
                    <a:pt x="32767" y="44287"/>
                  </a:cubicBezTo>
                  <a:cubicBezTo>
                    <a:pt x="34408" y="48239"/>
                    <a:pt x="35685" y="52312"/>
                    <a:pt x="36567" y="56506"/>
                  </a:cubicBezTo>
                  <a:lnTo>
                    <a:pt x="36749" y="56446"/>
                  </a:lnTo>
                  <a:cubicBezTo>
                    <a:pt x="35867" y="52251"/>
                    <a:pt x="34621" y="48148"/>
                    <a:pt x="32980" y="44196"/>
                  </a:cubicBezTo>
                  <a:cubicBezTo>
                    <a:pt x="30943" y="39363"/>
                    <a:pt x="28633" y="34652"/>
                    <a:pt x="26050" y="30093"/>
                  </a:cubicBezTo>
                  <a:cubicBezTo>
                    <a:pt x="25381" y="28877"/>
                    <a:pt x="24712" y="27691"/>
                    <a:pt x="24044" y="26506"/>
                  </a:cubicBezTo>
                  <a:cubicBezTo>
                    <a:pt x="23405" y="25320"/>
                    <a:pt x="22737" y="24165"/>
                    <a:pt x="22037" y="23041"/>
                  </a:cubicBezTo>
                  <a:cubicBezTo>
                    <a:pt x="20670" y="20943"/>
                    <a:pt x="19180" y="18877"/>
                    <a:pt x="17600" y="16931"/>
                  </a:cubicBezTo>
                  <a:cubicBezTo>
                    <a:pt x="16080" y="15047"/>
                    <a:pt x="14590" y="13345"/>
                    <a:pt x="13162" y="11734"/>
                  </a:cubicBezTo>
                  <a:cubicBezTo>
                    <a:pt x="11764" y="10123"/>
                    <a:pt x="10396" y="8664"/>
                    <a:pt x="9119" y="7387"/>
                  </a:cubicBezTo>
                  <a:cubicBezTo>
                    <a:pt x="7083" y="5351"/>
                    <a:pt x="4894" y="3466"/>
                    <a:pt x="2584" y="1764"/>
                  </a:cubicBezTo>
                  <a:cubicBezTo>
                    <a:pt x="1763" y="1156"/>
                    <a:pt x="1125" y="730"/>
                    <a:pt x="700" y="426"/>
                  </a:cubicBezTo>
                  <a:cubicBezTo>
                    <a:pt x="487" y="275"/>
                    <a:pt x="304" y="183"/>
                    <a:pt x="183" y="92"/>
                  </a:cubicBezTo>
                  <a:cubicBezTo>
                    <a:pt x="122" y="62"/>
                    <a:pt x="6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1;p47">
              <a:extLst>
                <a:ext uri="{FF2B5EF4-FFF2-40B4-BE49-F238E27FC236}">
                  <a16:creationId xmlns:a16="http://schemas.microsoft.com/office/drawing/2014/main" id="{76813BF6-6CD9-4779-A18B-19627A8F163A}"/>
                </a:ext>
              </a:extLst>
            </p:cNvPr>
            <p:cNvSpPr/>
            <p:nvPr/>
          </p:nvSpPr>
          <p:spPr>
            <a:xfrm>
              <a:off x="1149225" y="3003375"/>
              <a:ext cx="14450" cy="423275"/>
            </a:xfrm>
            <a:custGeom>
              <a:avLst/>
              <a:gdLst/>
              <a:ahLst/>
              <a:cxnLst/>
              <a:rect l="l" t="t" r="r" b="b"/>
              <a:pathLst>
                <a:path w="578" h="16931" extrusionOk="0">
                  <a:moveTo>
                    <a:pt x="548" y="0"/>
                  </a:moveTo>
                  <a:cubicBezTo>
                    <a:pt x="487" y="213"/>
                    <a:pt x="426" y="426"/>
                    <a:pt x="426" y="669"/>
                  </a:cubicBezTo>
                  <a:cubicBezTo>
                    <a:pt x="365" y="1095"/>
                    <a:pt x="274" y="1703"/>
                    <a:pt x="213" y="2462"/>
                  </a:cubicBezTo>
                  <a:cubicBezTo>
                    <a:pt x="92" y="3982"/>
                    <a:pt x="31" y="6140"/>
                    <a:pt x="31" y="8481"/>
                  </a:cubicBezTo>
                  <a:lnTo>
                    <a:pt x="31" y="14469"/>
                  </a:lnTo>
                  <a:lnTo>
                    <a:pt x="31" y="16262"/>
                  </a:lnTo>
                  <a:cubicBezTo>
                    <a:pt x="0" y="16505"/>
                    <a:pt x="31" y="16718"/>
                    <a:pt x="61" y="16931"/>
                  </a:cubicBezTo>
                  <a:cubicBezTo>
                    <a:pt x="122" y="16718"/>
                    <a:pt x="152" y="16505"/>
                    <a:pt x="152" y="16262"/>
                  </a:cubicBezTo>
                  <a:cubicBezTo>
                    <a:pt x="183" y="15837"/>
                    <a:pt x="213" y="15229"/>
                    <a:pt x="244" y="14469"/>
                  </a:cubicBezTo>
                  <a:cubicBezTo>
                    <a:pt x="304" y="12949"/>
                    <a:pt x="304" y="10821"/>
                    <a:pt x="304" y="8481"/>
                  </a:cubicBezTo>
                  <a:cubicBezTo>
                    <a:pt x="304" y="6140"/>
                    <a:pt x="365" y="4013"/>
                    <a:pt x="426" y="2493"/>
                  </a:cubicBezTo>
                  <a:cubicBezTo>
                    <a:pt x="487" y="1733"/>
                    <a:pt x="517" y="1095"/>
                    <a:pt x="548" y="669"/>
                  </a:cubicBezTo>
                  <a:cubicBezTo>
                    <a:pt x="578" y="456"/>
                    <a:pt x="578" y="244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2;p47">
              <a:extLst>
                <a:ext uri="{FF2B5EF4-FFF2-40B4-BE49-F238E27FC236}">
                  <a16:creationId xmlns:a16="http://schemas.microsoft.com/office/drawing/2014/main" id="{081C8BCD-6934-409D-B1E1-04AECFD04F7F}"/>
                </a:ext>
              </a:extLst>
            </p:cNvPr>
            <p:cNvSpPr/>
            <p:nvPr/>
          </p:nvSpPr>
          <p:spPr>
            <a:xfrm>
              <a:off x="653775" y="3380850"/>
              <a:ext cx="496225" cy="45800"/>
            </a:xfrm>
            <a:custGeom>
              <a:avLst/>
              <a:gdLst/>
              <a:ahLst/>
              <a:cxnLst/>
              <a:rect l="l" t="t" r="r" b="b"/>
              <a:pathLst>
                <a:path w="19849" h="1832" extrusionOk="0">
                  <a:moveTo>
                    <a:pt x="4014" y="1"/>
                  </a:moveTo>
                  <a:cubicBezTo>
                    <a:pt x="3639" y="1"/>
                    <a:pt x="3263" y="3"/>
                    <a:pt x="2888" y="8"/>
                  </a:cubicBezTo>
                  <a:cubicBezTo>
                    <a:pt x="1976" y="8"/>
                    <a:pt x="1247" y="69"/>
                    <a:pt x="760" y="99"/>
                  </a:cubicBezTo>
                  <a:cubicBezTo>
                    <a:pt x="487" y="130"/>
                    <a:pt x="244" y="160"/>
                    <a:pt x="0" y="190"/>
                  </a:cubicBezTo>
                  <a:cubicBezTo>
                    <a:pt x="122" y="206"/>
                    <a:pt x="251" y="213"/>
                    <a:pt x="384" y="213"/>
                  </a:cubicBezTo>
                  <a:cubicBezTo>
                    <a:pt x="517" y="213"/>
                    <a:pt x="654" y="206"/>
                    <a:pt x="791" y="190"/>
                  </a:cubicBezTo>
                  <a:lnTo>
                    <a:pt x="2918" y="190"/>
                  </a:lnTo>
                  <a:cubicBezTo>
                    <a:pt x="4712" y="190"/>
                    <a:pt x="7235" y="312"/>
                    <a:pt x="9970" y="555"/>
                  </a:cubicBezTo>
                  <a:cubicBezTo>
                    <a:pt x="12736" y="768"/>
                    <a:pt x="15198" y="1102"/>
                    <a:pt x="16992" y="1376"/>
                  </a:cubicBezTo>
                  <a:cubicBezTo>
                    <a:pt x="17873" y="1528"/>
                    <a:pt x="18603" y="1649"/>
                    <a:pt x="19089" y="1741"/>
                  </a:cubicBezTo>
                  <a:cubicBezTo>
                    <a:pt x="19363" y="1771"/>
                    <a:pt x="19606" y="1832"/>
                    <a:pt x="19849" y="1832"/>
                  </a:cubicBezTo>
                  <a:cubicBezTo>
                    <a:pt x="19606" y="1741"/>
                    <a:pt x="19363" y="1649"/>
                    <a:pt x="19089" y="1619"/>
                  </a:cubicBezTo>
                  <a:cubicBezTo>
                    <a:pt x="18603" y="1497"/>
                    <a:pt x="17904" y="1345"/>
                    <a:pt x="16992" y="1193"/>
                  </a:cubicBezTo>
                  <a:cubicBezTo>
                    <a:pt x="15198" y="859"/>
                    <a:pt x="12736" y="494"/>
                    <a:pt x="9970" y="251"/>
                  </a:cubicBezTo>
                  <a:cubicBezTo>
                    <a:pt x="8000" y="72"/>
                    <a:pt x="6009" y="1"/>
                    <a:pt x="4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3;p47">
              <a:extLst>
                <a:ext uri="{FF2B5EF4-FFF2-40B4-BE49-F238E27FC236}">
                  <a16:creationId xmlns:a16="http://schemas.microsoft.com/office/drawing/2014/main" id="{94C0AE17-5DD0-44A0-A732-C0D13619861D}"/>
                </a:ext>
              </a:extLst>
            </p:cNvPr>
            <p:cNvSpPr/>
            <p:nvPr/>
          </p:nvSpPr>
          <p:spPr>
            <a:xfrm>
              <a:off x="1418975" y="3298200"/>
              <a:ext cx="181650" cy="648975"/>
            </a:xfrm>
            <a:custGeom>
              <a:avLst/>
              <a:gdLst/>
              <a:ahLst/>
              <a:cxnLst/>
              <a:rect l="l" t="t" r="r" b="b"/>
              <a:pathLst>
                <a:path w="7266" h="25959" extrusionOk="0">
                  <a:moveTo>
                    <a:pt x="7265" y="1"/>
                  </a:moveTo>
                  <a:cubicBezTo>
                    <a:pt x="7235" y="92"/>
                    <a:pt x="7174" y="183"/>
                    <a:pt x="7174" y="275"/>
                  </a:cubicBezTo>
                  <a:cubicBezTo>
                    <a:pt x="7083" y="457"/>
                    <a:pt x="6992" y="730"/>
                    <a:pt x="6901" y="1004"/>
                  </a:cubicBezTo>
                  <a:cubicBezTo>
                    <a:pt x="6688" y="1642"/>
                    <a:pt x="6384" y="2585"/>
                    <a:pt x="6019" y="3770"/>
                  </a:cubicBezTo>
                  <a:cubicBezTo>
                    <a:pt x="5320" y="6080"/>
                    <a:pt x="4439" y="9332"/>
                    <a:pt x="3496" y="12949"/>
                  </a:cubicBezTo>
                  <a:cubicBezTo>
                    <a:pt x="2585" y="16567"/>
                    <a:pt x="1733" y="19819"/>
                    <a:pt x="1065" y="22159"/>
                  </a:cubicBezTo>
                  <a:cubicBezTo>
                    <a:pt x="761" y="23314"/>
                    <a:pt x="487" y="24226"/>
                    <a:pt x="274" y="24925"/>
                  </a:cubicBezTo>
                  <a:lnTo>
                    <a:pt x="62" y="25685"/>
                  </a:lnTo>
                  <a:cubicBezTo>
                    <a:pt x="31" y="25776"/>
                    <a:pt x="31" y="25868"/>
                    <a:pt x="1" y="25959"/>
                  </a:cubicBezTo>
                  <a:cubicBezTo>
                    <a:pt x="62" y="25868"/>
                    <a:pt x="92" y="25807"/>
                    <a:pt x="123" y="25716"/>
                  </a:cubicBezTo>
                  <a:cubicBezTo>
                    <a:pt x="183" y="25503"/>
                    <a:pt x="274" y="25260"/>
                    <a:pt x="396" y="24956"/>
                  </a:cubicBezTo>
                  <a:cubicBezTo>
                    <a:pt x="609" y="24317"/>
                    <a:pt x="913" y="23375"/>
                    <a:pt x="1247" y="22220"/>
                  </a:cubicBezTo>
                  <a:cubicBezTo>
                    <a:pt x="1977" y="19880"/>
                    <a:pt x="2858" y="16627"/>
                    <a:pt x="3770" y="13041"/>
                  </a:cubicBezTo>
                  <a:cubicBezTo>
                    <a:pt x="4682" y="9424"/>
                    <a:pt x="5533" y="6171"/>
                    <a:pt x="6202" y="3831"/>
                  </a:cubicBezTo>
                  <a:cubicBezTo>
                    <a:pt x="6536" y="2676"/>
                    <a:pt x="6810" y="1733"/>
                    <a:pt x="6992" y="1034"/>
                  </a:cubicBezTo>
                  <a:cubicBezTo>
                    <a:pt x="7083" y="730"/>
                    <a:pt x="7144" y="487"/>
                    <a:pt x="7205" y="275"/>
                  </a:cubicBezTo>
                  <a:cubicBezTo>
                    <a:pt x="7235" y="214"/>
                    <a:pt x="7265" y="123"/>
                    <a:pt x="72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4;p47">
              <a:extLst>
                <a:ext uri="{FF2B5EF4-FFF2-40B4-BE49-F238E27FC236}">
                  <a16:creationId xmlns:a16="http://schemas.microsoft.com/office/drawing/2014/main" id="{8AAD6A07-D3BA-4200-8D86-9A9C0B01F338}"/>
                </a:ext>
              </a:extLst>
            </p:cNvPr>
            <p:cNvSpPr/>
            <p:nvPr/>
          </p:nvSpPr>
          <p:spPr>
            <a:xfrm>
              <a:off x="749525" y="3805050"/>
              <a:ext cx="669475" cy="141700"/>
            </a:xfrm>
            <a:custGeom>
              <a:avLst/>
              <a:gdLst/>
              <a:ahLst/>
              <a:cxnLst/>
              <a:rect l="l" t="t" r="r" b="b"/>
              <a:pathLst>
                <a:path w="26779" h="5668" extrusionOk="0">
                  <a:moveTo>
                    <a:pt x="0" y="1"/>
                  </a:moveTo>
                  <a:cubicBezTo>
                    <a:pt x="91" y="31"/>
                    <a:pt x="152" y="62"/>
                    <a:pt x="274" y="62"/>
                  </a:cubicBezTo>
                  <a:lnTo>
                    <a:pt x="1034" y="244"/>
                  </a:lnTo>
                  <a:lnTo>
                    <a:pt x="3921" y="852"/>
                  </a:lnTo>
                  <a:cubicBezTo>
                    <a:pt x="6323" y="1369"/>
                    <a:pt x="9666" y="2128"/>
                    <a:pt x="13374" y="2980"/>
                  </a:cubicBezTo>
                  <a:cubicBezTo>
                    <a:pt x="17052" y="3800"/>
                    <a:pt x="20396" y="4530"/>
                    <a:pt x="22827" y="4986"/>
                  </a:cubicBezTo>
                  <a:cubicBezTo>
                    <a:pt x="24043" y="5229"/>
                    <a:pt x="25046" y="5411"/>
                    <a:pt x="25715" y="5533"/>
                  </a:cubicBezTo>
                  <a:lnTo>
                    <a:pt x="26505" y="5654"/>
                  </a:lnTo>
                  <a:cubicBezTo>
                    <a:pt x="26566" y="5654"/>
                    <a:pt x="26627" y="5668"/>
                    <a:pt x="26688" y="5668"/>
                  </a:cubicBezTo>
                  <a:cubicBezTo>
                    <a:pt x="26718" y="5668"/>
                    <a:pt x="26749" y="5664"/>
                    <a:pt x="26779" y="5654"/>
                  </a:cubicBezTo>
                  <a:cubicBezTo>
                    <a:pt x="26718" y="5624"/>
                    <a:pt x="26627" y="5594"/>
                    <a:pt x="26536" y="5594"/>
                  </a:cubicBezTo>
                  <a:lnTo>
                    <a:pt x="25776" y="5411"/>
                  </a:lnTo>
                  <a:lnTo>
                    <a:pt x="22858" y="4803"/>
                  </a:lnTo>
                  <a:cubicBezTo>
                    <a:pt x="20426" y="4287"/>
                    <a:pt x="17083" y="3527"/>
                    <a:pt x="13405" y="2706"/>
                  </a:cubicBezTo>
                  <a:cubicBezTo>
                    <a:pt x="9727" y="1855"/>
                    <a:pt x="6383" y="1125"/>
                    <a:pt x="3952" y="669"/>
                  </a:cubicBezTo>
                  <a:cubicBezTo>
                    <a:pt x="2736" y="426"/>
                    <a:pt x="1733" y="244"/>
                    <a:pt x="1064" y="153"/>
                  </a:cubicBezTo>
                  <a:lnTo>
                    <a:pt x="274" y="31"/>
                  </a:lnTo>
                  <a:cubicBezTo>
                    <a:pt x="183" y="1"/>
                    <a:pt x="9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5;p47">
              <a:extLst>
                <a:ext uri="{FF2B5EF4-FFF2-40B4-BE49-F238E27FC236}">
                  <a16:creationId xmlns:a16="http://schemas.microsoft.com/office/drawing/2014/main" id="{982AC685-E40A-4DA8-98F8-8F3E1C5F7D11}"/>
                </a:ext>
              </a:extLst>
            </p:cNvPr>
            <p:cNvSpPr/>
            <p:nvPr/>
          </p:nvSpPr>
          <p:spPr>
            <a:xfrm>
              <a:off x="5594600" y="2244725"/>
              <a:ext cx="303975" cy="291350"/>
            </a:xfrm>
            <a:custGeom>
              <a:avLst/>
              <a:gdLst/>
              <a:ahLst/>
              <a:cxnLst/>
              <a:rect l="l" t="t" r="r" b="b"/>
              <a:pathLst>
                <a:path w="12159" h="11654" extrusionOk="0">
                  <a:moveTo>
                    <a:pt x="5841" y="1"/>
                  </a:moveTo>
                  <a:cubicBezTo>
                    <a:pt x="3551" y="1"/>
                    <a:pt x="1459" y="1350"/>
                    <a:pt x="547" y="3477"/>
                  </a:cubicBezTo>
                  <a:cubicBezTo>
                    <a:pt x="304" y="4024"/>
                    <a:pt x="122" y="4601"/>
                    <a:pt x="92" y="5179"/>
                  </a:cubicBezTo>
                  <a:cubicBezTo>
                    <a:pt x="0" y="5726"/>
                    <a:pt x="31" y="6304"/>
                    <a:pt x="122" y="6851"/>
                  </a:cubicBezTo>
                  <a:cubicBezTo>
                    <a:pt x="304" y="7884"/>
                    <a:pt x="760" y="8857"/>
                    <a:pt x="1459" y="9647"/>
                  </a:cubicBezTo>
                  <a:cubicBezTo>
                    <a:pt x="2523" y="10893"/>
                    <a:pt x="4134" y="11653"/>
                    <a:pt x="5806" y="11653"/>
                  </a:cubicBezTo>
                  <a:cubicBezTo>
                    <a:pt x="6353" y="11653"/>
                    <a:pt x="6900" y="11592"/>
                    <a:pt x="7447" y="11410"/>
                  </a:cubicBezTo>
                  <a:cubicBezTo>
                    <a:pt x="7630" y="11380"/>
                    <a:pt x="7842" y="11288"/>
                    <a:pt x="8025" y="11228"/>
                  </a:cubicBezTo>
                  <a:cubicBezTo>
                    <a:pt x="8146" y="11167"/>
                    <a:pt x="8298" y="11106"/>
                    <a:pt x="8420" y="11015"/>
                  </a:cubicBezTo>
                  <a:lnTo>
                    <a:pt x="8663" y="10893"/>
                  </a:lnTo>
                  <a:cubicBezTo>
                    <a:pt x="8724" y="10863"/>
                    <a:pt x="8754" y="10833"/>
                    <a:pt x="8754" y="10832"/>
                  </a:cubicBezTo>
                  <a:lnTo>
                    <a:pt x="8754" y="10832"/>
                  </a:lnTo>
                  <a:cubicBezTo>
                    <a:pt x="8329" y="11045"/>
                    <a:pt x="7873" y="11228"/>
                    <a:pt x="7417" y="11349"/>
                  </a:cubicBezTo>
                  <a:cubicBezTo>
                    <a:pt x="6986" y="11476"/>
                    <a:pt x="6535" y="11539"/>
                    <a:pt x="6079" y="11539"/>
                  </a:cubicBezTo>
                  <a:cubicBezTo>
                    <a:pt x="5988" y="11539"/>
                    <a:pt x="5897" y="11537"/>
                    <a:pt x="5806" y="11532"/>
                  </a:cubicBezTo>
                  <a:cubicBezTo>
                    <a:pt x="4165" y="11501"/>
                    <a:pt x="2614" y="10772"/>
                    <a:pt x="1581" y="9525"/>
                  </a:cubicBezTo>
                  <a:cubicBezTo>
                    <a:pt x="912" y="8766"/>
                    <a:pt x="487" y="7823"/>
                    <a:pt x="304" y="6820"/>
                  </a:cubicBezTo>
                  <a:cubicBezTo>
                    <a:pt x="122" y="5726"/>
                    <a:pt x="243" y="4601"/>
                    <a:pt x="699" y="3568"/>
                  </a:cubicBezTo>
                  <a:cubicBezTo>
                    <a:pt x="1616" y="1485"/>
                    <a:pt x="3648" y="189"/>
                    <a:pt x="5870" y="189"/>
                  </a:cubicBezTo>
                  <a:cubicBezTo>
                    <a:pt x="6080" y="189"/>
                    <a:pt x="6292" y="201"/>
                    <a:pt x="6505" y="224"/>
                  </a:cubicBezTo>
                  <a:cubicBezTo>
                    <a:pt x="7083" y="285"/>
                    <a:pt x="7630" y="437"/>
                    <a:pt x="8146" y="680"/>
                  </a:cubicBezTo>
                  <a:cubicBezTo>
                    <a:pt x="8663" y="893"/>
                    <a:pt x="9119" y="1167"/>
                    <a:pt x="9545" y="1531"/>
                  </a:cubicBezTo>
                  <a:cubicBezTo>
                    <a:pt x="11611" y="3294"/>
                    <a:pt x="12159" y="6273"/>
                    <a:pt x="10821" y="8644"/>
                  </a:cubicBezTo>
                  <a:cubicBezTo>
                    <a:pt x="10578" y="9130"/>
                    <a:pt x="10244" y="9586"/>
                    <a:pt x="9849" y="9951"/>
                  </a:cubicBezTo>
                  <a:cubicBezTo>
                    <a:pt x="9484" y="10285"/>
                    <a:pt x="9119" y="10559"/>
                    <a:pt x="8724" y="10832"/>
                  </a:cubicBezTo>
                  <a:cubicBezTo>
                    <a:pt x="8724" y="10832"/>
                    <a:pt x="8785" y="10832"/>
                    <a:pt x="8815" y="10772"/>
                  </a:cubicBezTo>
                  <a:lnTo>
                    <a:pt x="9058" y="10650"/>
                  </a:lnTo>
                  <a:cubicBezTo>
                    <a:pt x="9180" y="10559"/>
                    <a:pt x="9301" y="10498"/>
                    <a:pt x="9423" y="10407"/>
                  </a:cubicBezTo>
                  <a:cubicBezTo>
                    <a:pt x="9605" y="10285"/>
                    <a:pt x="9757" y="10164"/>
                    <a:pt x="9909" y="10012"/>
                  </a:cubicBezTo>
                  <a:cubicBezTo>
                    <a:pt x="10304" y="9647"/>
                    <a:pt x="10669" y="9191"/>
                    <a:pt x="10943" y="8705"/>
                  </a:cubicBezTo>
                  <a:cubicBezTo>
                    <a:pt x="11763" y="7246"/>
                    <a:pt x="11915" y="5513"/>
                    <a:pt x="11399" y="3933"/>
                  </a:cubicBezTo>
                  <a:cubicBezTo>
                    <a:pt x="11034" y="2960"/>
                    <a:pt x="10456" y="2079"/>
                    <a:pt x="9636" y="1379"/>
                  </a:cubicBezTo>
                  <a:cubicBezTo>
                    <a:pt x="8754" y="650"/>
                    <a:pt x="7690" y="164"/>
                    <a:pt x="6535" y="42"/>
                  </a:cubicBezTo>
                  <a:cubicBezTo>
                    <a:pt x="6303" y="14"/>
                    <a:pt x="6071" y="1"/>
                    <a:pt x="58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6;p47">
              <a:extLst>
                <a:ext uri="{FF2B5EF4-FFF2-40B4-BE49-F238E27FC236}">
                  <a16:creationId xmlns:a16="http://schemas.microsoft.com/office/drawing/2014/main" id="{9F5B47DB-D138-4C7D-B29A-73063B57C1B1}"/>
                </a:ext>
              </a:extLst>
            </p:cNvPr>
            <p:cNvSpPr/>
            <p:nvPr/>
          </p:nvSpPr>
          <p:spPr>
            <a:xfrm>
              <a:off x="5422100" y="2058075"/>
              <a:ext cx="649725" cy="664175"/>
            </a:xfrm>
            <a:custGeom>
              <a:avLst/>
              <a:gdLst/>
              <a:ahLst/>
              <a:cxnLst/>
              <a:rect l="l" t="t" r="r" b="b"/>
              <a:pathLst>
                <a:path w="25989" h="26567" extrusionOk="0">
                  <a:moveTo>
                    <a:pt x="13375" y="0"/>
                  </a:moveTo>
                  <a:lnTo>
                    <a:pt x="10426" y="304"/>
                  </a:lnTo>
                  <a:lnTo>
                    <a:pt x="10365" y="304"/>
                  </a:lnTo>
                  <a:lnTo>
                    <a:pt x="10365" y="365"/>
                  </a:lnTo>
                  <a:cubicBezTo>
                    <a:pt x="10306" y="1161"/>
                    <a:pt x="10276" y="1956"/>
                    <a:pt x="10219" y="2779"/>
                  </a:cubicBezTo>
                  <a:lnTo>
                    <a:pt x="10219" y="2779"/>
                  </a:lnTo>
                  <a:lnTo>
                    <a:pt x="8121" y="3873"/>
                  </a:lnTo>
                  <a:lnTo>
                    <a:pt x="8121" y="3873"/>
                  </a:lnTo>
                  <a:lnTo>
                    <a:pt x="5867" y="2250"/>
                  </a:lnTo>
                  <a:lnTo>
                    <a:pt x="5806" y="2219"/>
                  </a:lnTo>
                  <a:lnTo>
                    <a:pt x="5745" y="2250"/>
                  </a:lnTo>
                  <a:lnTo>
                    <a:pt x="3405" y="3952"/>
                  </a:lnTo>
                  <a:lnTo>
                    <a:pt x="3344" y="3982"/>
                  </a:lnTo>
                  <a:lnTo>
                    <a:pt x="3374" y="4073"/>
                  </a:lnTo>
                  <a:cubicBezTo>
                    <a:pt x="3761" y="4907"/>
                    <a:pt x="4178" y="5770"/>
                    <a:pt x="4566" y="6633"/>
                  </a:cubicBezTo>
                  <a:lnTo>
                    <a:pt x="4566" y="6633"/>
                  </a:lnTo>
                  <a:lnTo>
                    <a:pt x="3234" y="8630"/>
                  </a:lnTo>
                  <a:lnTo>
                    <a:pt x="3234" y="8630"/>
                  </a:lnTo>
                  <a:lnTo>
                    <a:pt x="760" y="8511"/>
                  </a:lnTo>
                  <a:lnTo>
                    <a:pt x="669" y="8511"/>
                  </a:lnTo>
                  <a:lnTo>
                    <a:pt x="669" y="8602"/>
                  </a:lnTo>
                  <a:cubicBezTo>
                    <a:pt x="456" y="9636"/>
                    <a:pt x="244" y="10669"/>
                    <a:pt x="0" y="11703"/>
                  </a:cubicBezTo>
                  <a:lnTo>
                    <a:pt x="0" y="11794"/>
                  </a:lnTo>
                  <a:lnTo>
                    <a:pt x="92" y="11824"/>
                  </a:lnTo>
                  <a:lnTo>
                    <a:pt x="2468" y="12715"/>
                  </a:lnTo>
                  <a:lnTo>
                    <a:pt x="2468" y="12715"/>
                  </a:lnTo>
                  <a:cubicBezTo>
                    <a:pt x="2527" y="13522"/>
                    <a:pt x="2611" y="14355"/>
                    <a:pt x="2670" y="15188"/>
                  </a:cubicBezTo>
                  <a:lnTo>
                    <a:pt x="2670" y="15188"/>
                  </a:lnTo>
                  <a:cubicBezTo>
                    <a:pt x="1891" y="15638"/>
                    <a:pt x="1083" y="16117"/>
                    <a:pt x="274" y="16566"/>
                  </a:cubicBezTo>
                  <a:lnTo>
                    <a:pt x="244" y="16596"/>
                  </a:lnTo>
                  <a:lnTo>
                    <a:pt x="152" y="16657"/>
                  </a:lnTo>
                  <a:lnTo>
                    <a:pt x="183" y="16718"/>
                  </a:lnTo>
                  <a:cubicBezTo>
                    <a:pt x="578" y="17660"/>
                    <a:pt x="1004" y="18572"/>
                    <a:pt x="1368" y="19423"/>
                  </a:cubicBezTo>
                  <a:lnTo>
                    <a:pt x="1399" y="19514"/>
                  </a:lnTo>
                  <a:lnTo>
                    <a:pt x="1490" y="19514"/>
                  </a:lnTo>
                  <a:lnTo>
                    <a:pt x="4017" y="19098"/>
                  </a:lnTo>
                  <a:lnTo>
                    <a:pt x="5660" y="21006"/>
                  </a:lnTo>
                  <a:lnTo>
                    <a:pt x="5660" y="21006"/>
                  </a:lnTo>
                  <a:cubicBezTo>
                    <a:pt x="5335" y="21836"/>
                    <a:pt x="5039" y="22664"/>
                    <a:pt x="4773" y="23405"/>
                  </a:cubicBezTo>
                  <a:lnTo>
                    <a:pt x="4742" y="23466"/>
                  </a:lnTo>
                  <a:lnTo>
                    <a:pt x="4803" y="23527"/>
                  </a:lnTo>
                  <a:lnTo>
                    <a:pt x="7174" y="25198"/>
                  </a:lnTo>
                  <a:lnTo>
                    <a:pt x="7235" y="25229"/>
                  </a:lnTo>
                  <a:lnTo>
                    <a:pt x="7295" y="25168"/>
                  </a:lnTo>
                  <a:lnTo>
                    <a:pt x="9109" y="23206"/>
                  </a:lnTo>
                  <a:lnTo>
                    <a:pt x="9109" y="23206"/>
                  </a:lnTo>
                  <a:lnTo>
                    <a:pt x="11565" y="23879"/>
                  </a:lnTo>
                  <a:lnTo>
                    <a:pt x="11565" y="23879"/>
                  </a:lnTo>
                  <a:lnTo>
                    <a:pt x="12341" y="26475"/>
                  </a:lnTo>
                  <a:lnTo>
                    <a:pt x="12372" y="26566"/>
                  </a:lnTo>
                  <a:lnTo>
                    <a:pt x="12432" y="26566"/>
                  </a:lnTo>
                  <a:lnTo>
                    <a:pt x="15290" y="26353"/>
                  </a:lnTo>
                  <a:lnTo>
                    <a:pt x="15320" y="26353"/>
                  </a:lnTo>
                  <a:lnTo>
                    <a:pt x="15320" y="26293"/>
                  </a:lnTo>
                  <a:cubicBezTo>
                    <a:pt x="15470" y="25483"/>
                    <a:pt x="15590" y="24673"/>
                    <a:pt x="15710" y="23951"/>
                  </a:cubicBezTo>
                  <a:lnTo>
                    <a:pt x="15710" y="23951"/>
                  </a:lnTo>
                  <a:lnTo>
                    <a:pt x="18063" y="22615"/>
                  </a:lnTo>
                  <a:lnTo>
                    <a:pt x="18063" y="22615"/>
                  </a:lnTo>
                  <a:lnTo>
                    <a:pt x="20001" y="24165"/>
                  </a:lnTo>
                  <a:lnTo>
                    <a:pt x="20062" y="24195"/>
                  </a:lnTo>
                  <a:lnTo>
                    <a:pt x="20122" y="24165"/>
                  </a:lnTo>
                  <a:lnTo>
                    <a:pt x="22645" y="22280"/>
                  </a:lnTo>
                  <a:lnTo>
                    <a:pt x="22676" y="22220"/>
                  </a:lnTo>
                  <a:lnTo>
                    <a:pt x="22645" y="22159"/>
                  </a:lnTo>
                  <a:cubicBezTo>
                    <a:pt x="22199" y="21416"/>
                    <a:pt x="21783" y="20672"/>
                    <a:pt x="21395" y="19986"/>
                  </a:cubicBezTo>
                  <a:lnTo>
                    <a:pt x="21395" y="19986"/>
                  </a:lnTo>
                  <a:lnTo>
                    <a:pt x="22656" y="17815"/>
                  </a:lnTo>
                  <a:lnTo>
                    <a:pt x="22656" y="17815"/>
                  </a:lnTo>
                  <a:lnTo>
                    <a:pt x="25168" y="17995"/>
                  </a:lnTo>
                  <a:lnTo>
                    <a:pt x="25229" y="17995"/>
                  </a:lnTo>
                  <a:lnTo>
                    <a:pt x="25229" y="17964"/>
                  </a:lnTo>
                  <a:cubicBezTo>
                    <a:pt x="25472" y="16900"/>
                    <a:pt x="25746" y="15928"/>
                    <a:pt x="25989" y="15046"/>
                  </a:cubicBezTo>
                  <a:lnTo>
                    <a:pt x="25989" y="15016"/>
                  </a:lnTo>
                  <a:lnTo>
                    <a:pt x="25928" y="15016"/>
                  </a:lnTo>
                  <a:lnTo>
                    <a:pt x="23768" y="13846"/>
                  </a:lnTo>
                  <a:lnTo>
                    <a:pt x="23768" y="13846"/>
                  </a:lnTo>
                  <a:cubicBezTo>
                    <a:pt x="23649" y="12803"/>
                    <a:pt x="23530" y="11935"/>
                    <a:pt x="23468" y="11215"/>
                  </a:cubicBezTo>
                  <a:lnTo>
                    <a:pt x="23468" y="11215"/>
                  </a:lnTo>
                  <a:lnTo>
                    <a:pt x="25047" y="10152"/>
                  </a:lnTo>
                  <a:lnTo>
                    <a:pt x="25411" y="9849"/>
                  </a:lnTo>
                  <a:lnTo>
                    <a:pt x="25016" y="10122"/>
                  </a:lnTo>
                  <a:lnTo>
                    <a:pt x="23436" y="11186"/>
                  </a:lnTo>
                  <a:lnTo>
                    <a:pt x="23709" y="13861"/>
                  </a:lnTo>
                  <a:lnTo>
                    <a:pt x="25857" y="15054"/>
                  </a:lnTo>
                  <a:lnTo>
                    <a:pt x="25857" y="15054"/>
                  </a:lnTo>
                  <a:cubicBezTo>
                    <a:pt x="25619" y="15915"/>
                    <a:pt x="25353" y="16863"/>
                    <a:pt x="25086" y="17869"/>
                  </a:cubicBezTo>
                  <a:lnTo>
                    <a:pt x="25086" y="17869"/>
                  </a:lnTo>
                  <a:lnTo>
                    <a:pt x="22584" y="17691"/>
                  </a:lnTo>
                  <a:lnTo>
                    <a:pt x="22524" y="17691"/>
                  </a:lnTo>
                  <a:lnTo>
                    <a:pt x="22524" y="17721"/>
                  </a:lnTo>
                  <a:lnTo>
                    <a:pt x="21277" y="19940"/>
                  </a:lnTo>
                  <a:lnTo>
                    <a:pt x="21247" y="19970"/>
                  </a:lnTo>
                  <a:lnTo>
                    <a:pt x="21277" y="20001"/>
                  </a:lnTo>
                  <a:cubicBezTo>
                    <a:pt x="21662" y="20680"/>
                    <a:pt x="22075" y="21418"/>
                    <a:pt x="22516" y="22157"/>
                  </a:cubicBezTo>
                  <a:lnTo>
                    <a:pt x="22516" y="22157"/>
                  </a:lnTo>
                  <a:lnTo>
                    <a:pt x="20078" y="23978"/>
                  </a:lnTo>
                  <a:lnTo>
                    <a:pt x="20078" y="23978"/>
                  </a:lnTo>
                  <a:lnTo>
                    <a:pt x="18116" y="22432"/>
                  </a:lnTo>
                  <a:lnTo>
                    <a:pt x="18086" y="22372"/>
                  </a:lnTo>
                  <a:lnTo>
                    <a:pt x="18025" y="22402"/>
                  </a:lnTo>
                  <a:lnTo>
                    <a:pt x="15593" y="23800"/>
                  </a:lnTo>
                  <a:lnTo>
                    <a:pt x="15563" y="23830"/>
                  </a:lnTo>
                  <a:lnTo>
                    <a:pt x="15563" y="23861"/>
                  </a:lnTo>
                  <a:cubicBezTo>
                    <a:pt x="15416" y="24595"/>
                    <a:pt x="15298" y="25358"/>
                    <a:pt x="15180" y="26176"/>
                  </a:cubicBezTo>
                  <a:lnTo>
                    <a:pt x="15180" y="26176"/>
                  </a:lnTo>
                  <a:lnTo>
                    <a:pt x="12474" y="26349"/>
                  </a:lnTo>
                  <a:lnTo>
                    <a:pt x="12474" y="26349"/>
                  </a:lnTo>
                  <a:cubicBezTo>
                    <a:pt x="12235" y="25545"/>
                    <a:pt x="11969" y="24657"/>
                    <a:pt x="11703" y="23770"/>
                  </a:cubicBezTo>
                  <a:lnTo>
                    <a:pt x="11703" y="23709"/>
                  </a:lnTo>
                  <a:lnTo>
                    <a:pt x="11642" y="23709"/>
                  </a:lnTo>
                  <a:lnTo>
                    <a:pt x="9089" y="23010"/>
                  </a:lnTo>
                  <a:lnTo>
                    <a:pt x="9028" y="23010"/>
                  </a:lnTo>
                  <a:lnTo>
                    <a:pt x="8998" y="23071"/>
                  </a:lnTo>
                  <a:lnTo>
                    <a:pt x="7192" y="24994"/>
                  </a:lnTo>
                  <a:lnTo>
                    <a:pt x="4984" y="23417"/>
                  </a:lnTo>
                  <a:lnTo>
                    <a:pt x="4984" y="23417"/>
                  </a:lnTo>
                  <a:cubicBezTo>
                    <a:pt x="5250" y="22677"/>
                    <a:pt x="5543" y="21856"/>
                    <a:pt x="5836" y="21034"/>
                  </a:cubicBezTo>
                  <a:lnTo>
                    <a:pt x="5836" y="20973"/>
                  </a:lnTo>
                  <a:lnTo>
                    <a:pt x="5806" y="20943"/>
                  </a:lnTo>
                  <a:cubicBezTo>
                    <a:pt x="5259" y="20335"/>
                    <a:pt x="4681" y="19636"/>
                    <a:pt x="4104" y="18967"/>
                  </a:cubicBezTo>
                  <a:lnTo>
                    <a:pt x="4043" y="18937"/>
                  </a:lnTo>
                  <a:lnTo>
                    <a:pt x="4013" y="18937"/>
                  </a:lnTo>
                  <a:lnTo>
                    <a:pt x="1490" y="19323"/>
                  </a:lnTo>
                  <a:lnTo>
                    <a:pt x="367" y="16761"/>
                  </a:lnTo>
                  <a:lnTo>
                    <a:pt x="2797" y="15381"/>
                  </a:lnTo>
                  <a:lnTo>
                    <a:pt x="2858" y="15350"/>
                  </a:lnTo>
                  <a:lnTo>
                    <a:pt x="2858" y="15289"/>
                  </a:lnTo>
                  <a:cubicBezTo>
                    <a:pt x="2766" y="14408"/>
                    <a:pt x="2706" y="13526"/>
                    <a:pt x="2645" y="12645"/>
                  </a:cubicBezTo>
                  <a:lnTo>
                    <a:pt x="2645" y="12584"/>
                  </a:lnTo>
                  <a:lnTo>
                    <a:pt x="2584" y="12584"/>
                  </a:lnTo>
                  <a:lnTo>
                    <a:pt x="262" y="11673"/>
                  </a:lnTo>
                  <a:lnTo>
                    <a:pt x="262" y="11673"/>
                  </a:lnTo>
                  <a:cubicBezTo>
                    <a:pt x="462" y="10673"/>
                    <a:pt x="662" y="9700"/>
                    <a:pt x="862" y="8727"/>
                  </a:cubicBezTo>
                  <a:lnTo>
                    <a:pt x="862" y="8727"/>
                  </a:lnTo>
                  <a:lnTo>
                    <a:pt x="3314" y="8845"/>
                  </a:lnTo>
                  <a:lnTo>
                    <a:pt x="3374" y="8845"/>
                  </a:lnTo>
                  <a:lnTo>
                    <a:pt x="3405" y="8815"/>
                  </a:lnTo>
                  <a:lnTo>
                    <a:pt x="4803" y="6718"/>
                  </a:lnTo>
                  <a:lnTo>
                    <a:pt x="4833" y="6657"/>
                  </a:lnTo>
                  <a:lnTo>
                    <a:pt x="4803" y="6627"/>
                  </a:lnTo>
                  <a:lnTo>
                    <a:pt x="3621" y="4057"/>
                  </a:lnTo>
                  <a:lnTo>
                    <a:pt x="5852" y="2435"/>
                  </a:lnTo>
                  <a:lnTo>
                    <a:pt x="8116" y="4073"/>
                  </a:lnTo>
                  <a:lnTo>
                    <a:pt x="8177" y="4104"/>
                  </a:lnTo>
                  <a:lnTo>
                    <a:pt x="8207" y="4073"/>
                  </a:lnTo>
                  <a:lnTo>
                    <a:pt x="10396" y="2949"/>
                  </a:lnTo>
                  <a:lnTo>
                    <a:pt x="10426" y="2949"/>
                  </a:lnTo>
                  <a:lnTo>
                    <a:pt x="10426" y="2888"/>
                  </a:lnTo>
                  <a:cubicBezTo>
                    <a:pt x="10486" y="2055"/>
                    <a:pt x="10545" y="1252"/>
                    <a:pt x="10605" y="478"/>
                  </a:cubicBezTo>
                  <a:lnTo>
                    <a:pt x="10605" y="478"/>
                  </a:lnTo>
                  <a:lnTo>
                    <a:pt x="13396" y="187"/>
                  </a:lnTo>
                  <a:lnTo>
                    <a:pt x="13396" y="187"/>
                  </a:lnTo>
                  <a:cubicBezTo>
                    <a:pt x="13722" y="1164"/>
                    <a:pt x="14020" y="2057"/>
                    <a:pt x="14347" y="2949"/>
                  </a:cubicBezTo>
                  <a:lnTo>
                    <a:pt x="14347" y="3010"/>
                  </a:lnTo>
                  <a:lnTo>
                    <a:pt x="14378" y="3010"/>
                  </a:lnTo>
                  <a:lnTo>
                    <a:pt x="16749" y="3405"/>
                  </a:lnTo>
                  <a:lnTo>
                    <a:pt x="16809" y="3405"/>
                  </a:lnTo>
                  <a:lnTo>
                    <a:pt x="16809" y="3374"/>
                  </a:lnTo>
                  <a:cubicBezTo>
                    <a:pt x="17468" y="2715"/>
                    <a:pt x="18069" y="2115"/>
                    <a:pt x="18610" y="1545"/>
                  </a:cubicBezTo>
                  <a:lnTo>
                    <a:pt x="18610" y="1545"/>
                  </a:lnTo>
                  <a:lnTo>
                    <a:pt x="20984" y="3118"/>
                  </a:lnTo>
                  <a:lnTo>
                    <a:pt x="20984" y="3118"/>
                  </a:lnTo>
                  <a:cubicBezTo>
                    <a:pt x="20628" y="3950"/>
                    <a:pt x="20330" y="4694"/>
                    <a:pt x="20062" y="5350"/>
                  </a:cubicBezTo>
                  <a:lnTo>
                    <a:pt x="20062" y="5380"/>
                  </a:lnTo>
                  <a:lnTo>
                    <a:pt x="20062" y="5411"/>
                  </a:lnTo>
                  <a:lnTo>
                    <a:pt x="21885" y="7690"/>
                  </a:lnTo>
                  <a:lnTo>
                    <a:pt x="21916" y="7690"/>
                  </a:lnTo>
                  <a:lnTo>
                    <a:pt x="24076" y="7360"/>
                  </a:lnTo>
                  <a:lnTo>
                    <a:pt x="24076" y="7360"/>
                  </a:lnTo>
                  <a:lnTo>
                    <a:pt x="25138" y="9210"/>
                  </a:lnTo>
                  <a:cubicBezTo>
                    <a:pt x="25259" y="9393"/>
                    <a:pt x="25351" y="9545"/>
                    <a:pt x="25411" y="9636"/>
                  </a:cubicBezTo>
                  <a:lnTo>
                    <a:pt x="25168" y="9210"/>
                  </a:lnTo>
                  <a:lnTo>
                    <a:pt x="24135" y="7326"/>
                  </a:lnTo>
                  <a:lnTo>
                    <a:pt x="24104" y="7326"/>
                  </a:lnTo>
                  <a:lnTo>
                    <a:pt x="21943" y="7626"/>
                  </a:lnTo>
                  <a:lnTo>
                    <a:pt x="21943" y="7626"/>
                  </a:lnTo>
                  <a:lnTo>
                    <a:pt x="20169" y="5370"/>
                  </a:lnTo>
                  <a:lnTo>
                    <a:pt x="20169" y="5370"/>
                  </a:lnTo>
                  <a:cubicBezTo>
                    <a:pt x="20438" y="4683"/>
                    <a:pt x="20737" y="3966"/>
                    <a:pt x="21065" y="3131"/>
                  </a:cubicBezTo>
                  <a:lnTo>
                    <a:pt x="21065" y="3070"/>
                  </a:lnTo>
                  <a:lnTo>
                    <a:pt x="21034" y="3040"/>
                  </a:lnTo>
                  <a:lnTo>
                    <a:pt x="18603" y="1429"/>
                  </a:lnTo>
                  <a:lnTo>
                    <a:pt x="18542" y="1399"/>
                  </a:lnTo>
                  <a:lnTo>
                    <a:pt x="18511" y="1429"/>
                  </a:lnTo>
                  <a:lnTo>
                    <a:pt x="16697" y="3274"/>
                  </a:lnTo>
                  <a:lnTo>
                    <a:pt x="16697" y="3274"/>
                  </a:lnTo>
                  <a:lnTo>
                    <a:pt x="14401" y="2867"/>
                  </a:lnTo>
                  <a:lnTo>
                    <a:pt x="14401" y="2867"/>
                  </a:lnTo>
                  <a:lnTo>
                    <a:pt x="13435" y="61"/>
                  </a:lnTo>
                  <a:lnTo>
                    <a:pt x="134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7;p47">
              <a:extLst>
                <a:ext uri="{FF2B5EF4-FFF2-40B4-BE49-F238E27FC236}">
                  <a16:creationId xmlns:a16="http://schemas.microsoft.com/office/drawing/2014/main" id="{C8C76149-5D0E-41AF-8114-FDD81E535B75}"/>
                </a:ext>
              </a:extLst>
            </p:cNvPr>
            <p:cNvSpPr/>
            <p:nvPr/>
          </p:nvSpPr>
          <p:spPr>
            <a:xfrm>
              <a:off x="4598375" y="2943350"/>
              <a:ext cx="1996275" cy="1340450"/>
            </a:xfrm>
            <a:custGeom>
              <a:avLst/>
              <a:gdLst/>
              <a:ahLst/>
              <a:cxnLst/>
              <a:rect l="l" t="t" r="r" b="b"/>
              <a:pathLst>
                <a:path w="79851" h="53618" extrusionOk="0">
                  <a:moveTo>
                    <a:pt x="19545" y="0"/>
                  </a:moveTo>
                  <a:cubicBezTo>
                    <a:pt x="19150" y="0"/>
                    <a:pt x="18785" y="243"/>
                    <a:pt x="18633" y="639"/>
                  </a:cubicBezTo>
                  <a:lnTo>
                    <a:pt x="1" y="53618"/>
                  </a:lnTo>
                  <a:lnTo>
                    <a:pt x="58695" y="53618"/>
                  </a:lnTo>
                  <a:lnTo>
                    <a:pt x="79577" y="1368"/>
                  </a:lnTo>
                  <a:cubicBezTo>
                    <a:pt x="79850" y="730"/>
                    <a:pt x="79364" y="31"/>
                    <a:pt x="78695" y="31"/>
                  </a:cubicBezTo>
                  <a:lnTo>
                    <a:pt x="195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8;p47">
              <a:extLst>
                <a:ext uri="{FF2B5EF4-FFF2-40B4-BE49-F238E27FC236}">
                  <a16:creationId xmlns:a16="http://schemas.microsoft.com/office/drawing/2014/main" id="{3CB07B6F-7977-4EA6-89B6-C1CB3705EA09}"/>
                </a:ext>
              </a:extLst>
            </p:cNvPr>
            <p:cNvSpPr/>
            <p:nvPr/>
          </p:nvSpPr>
          <p:spPr>
            <a:xfrm>
              <a:off x="4662200" y="2996525"/>
              <a:ext cx="1848850" cy="1197625"/>
            </a:xfrm>
            <a:custGeom>
              <a:avLst/>
              <a:gdLst/>
              <a:ahLst/>
              <a:cxnLst/>
              <a:rect l="l" t="t" r="r" b="b"/>
              <a:pathLst>
                <a:path w="73954" h="47905" extrusionOk="0">
                  <a:moveTo>
                    <a:pt x="17661" y="1"/>
                  </a:moveTo>
                  <a:cubicBezTo>
                    <a:pt x="17418" y="1"/>
                    <a:pt x="17235" y="153"/>
                    <a:pt x="17144" y="366"/>
                  </a:cubicBezTo>
                  <a:lnTo>
                    <a:pt x="153" y="47205"/>
                  </a:lnTo>
                  <a:cubicBezTo>
                    <a:pt x="1" y="47540"/>
                    <a:pt x="274" y="47904"/>
                    <a:pt x="669" y="47904"/>
                  </a:cubicBezTo>
                  <a:lnTo>
                    <a:pt x="54105" y="47904"/>
                  </a:lnTo>
                  <a:cubicBezTo>
                    <a:pt x="54318" y="47904"/>
                    <a:pt x="54531" y="47783"/>
                    <a:pt x="54622" y="47570"/>
                  </a:cubicBezTo>
                  <a:lnTo>
                    <a:pt x="73802" y="730"/>
                  </a:lnTo>
                  <a:cubicBezTo>
                    <a:pt x="73954" y="396"/>
                    <a:pt x="73680" y="1"/>
                    <a:pt x="733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9;p47">
              <a:extLst>
                <a:ext uri="{FF2B5EF4-FFF2-40B4-BE49-F238E27FC236}">
                  <a16:creationId xmlns:a16="http://schemas.microsoft.com/office/drawing/2014/main" id="{EA6B2EE1-E609-4ED4-8B64-FE84ABE82C96}"/>
                </a:ext>
              </a:extLst>
            </p:cNvPr>
            <p:cNvSpPr/>
            <p:nvPr/>
          </p:nvSpPr>
          <p:spPr>
            <a:xfrm>
              <a:off x="4071775" y="4194125"/>
              <a:ext cx="1993975" cy="91975"/>
            </a:xfrm>
            <a:custGeom>
              <a:avLst/>
              <a:gdLst/>
              <a:ahLst/>
              <a:cxnLst/>
              <a:rect l="l" t="t" r="r" b="b"/>
              <a:pathLst>
                <a:path w="79759" h="3679" extrusionOk="0">
                  <a:moveTo>
                    <a:pt x="0" y="0"/>
                  </a:moveTo>
                  <a:lnTo>
                    <a:pt x="0" y="3678"/>
                  </a:lnTo>
                  <a:lnTo>
                    <a:pt x="79759" y="3678"/>
                  </a:lnTo>
                  <a:lnTo>
                    <a:pt x="775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40;p47">
              <a:extLst>
                <a:ext uri="{FF2B5EF4-FFF2-40B4-BE49-F238E27FC236}">
                  <a16:creationId xmlns:a16="http://schemas.microsoft.com/office/drawing/2014/main" id="{D5DDBB47-171A-4DB3-B1B7-7C1C912A6DCE}"/>
                </a:ext>
              </a:extLst>
            </p:cNvPr>
            <p:cNvSpPr/>
            <p:nvPr/>
          </p:nvSpPr>
          <p:spPr>
            <a:xfrm>
              <a:off x="3463100" y="3027700"/>
              <a:ext cx="1405825" cy="820175"/>
            </a:xfrm>
            <a:custGeom>
              <a:avLst/>
              <a:gdLst/>
              <a:ahLst/>
              <a:cxnLst/>
              <a:rect l="l" t="t" r="r" b="b"/>
              <a:pathLst>
                <a:path w="56233" h="32807" extrusionOk="0">
                  <a:moveTo>
                    <a:pt x="43527" y="0"/>
                  </a:moveTo>
                  <a:cubicBezTo>
                    <a:pt x="43527" y="0"/>
                    <a:pt x="41946" y="19119"/>
                    <a:pt x="38481" y="20061"/>
                  </a:cubicBezTo>
                  <a:cubicBezTo>
                    <a:pt x="34949" y="21007"/>
                    <a:pt x="31224" y="21333"/>
                    <a:pt x="27749" y="21333"/>
                  </a:cubicBezTo>
                  <a:cubicBezTo>
                    <a:pt x="21955" y="21333"/>
                    <a:pt x="16855" y="20426"/>
                    <a:pt x="14499" y="19970"/>
                  </a:cubicBezTo>
                  <a:cubicBezTo>
                    <a:pt x="14074" y="19575"/>
                    <a:pt x="13557" y="19149"/>
                    <a:pt x="13010" y="18602"/>
                  </a:cubicBezTo>
                  <a:cubicBezTo>
                    <a:pt x="12554" y="18116"/>
                    <a:pt x="12159" y="17569"/>
                    <a:pt x="11885" y="16961"/>
                  </a:cubicBezTo>
                  <a:cubicBezTo>
                    <a:pt x="11490" y="16231"/>
                    <a:pt x="11186" y="15441"/>
                    <a:pt x="11004" y="14620"/>
                  </a:cubicBezTo>
                  <a:cubicBezTo>
                    <a:pt x="10947" y="14147"/>
                    <a:pt x="10559" y="13862"/>
                    <a:pt x="10194" y="13862"/>
                  </a:cubicBezTo>
                  <a:cubicBezTo>
                    <a:pt x="9974" y="13862"/>
                    <a:pt x="9762" y="13966"/>
                    <a:pt x="9636" y="14195"/>
                  </a:cubicBezTo>
                  <a:cubicBezTo>
                    <a:pt x="9301" y="14833"/>
                    <a:pt x="9149" y="17143"/>
                    <a:pt x="10426" y="19271"/>
                  </a:cubicBezTo>
                  <a:cubicBezTo>
                    <a:pt x="10669" y="19848"/>
                    <a:pt x="10335" y="20487"/>
                    <a:pt x="9727" y="20639"/>
                  </a:cubicBezTo>
                  <a:cubicBezTo>
                    <a:pt x="8116" y="21247"/>
                    <a:pt x="2493" y="22979"/>
                    <a:pt x="1581" y="23405"/>
                  </a:cubicBezTo>
                  <a:cubicBezTo>
                    <a:pt x="760" y="23800"/>
                    <a:pt x="0" y="24499"/>
                    <a:pt x="851" y="24621"/>
                  </a:cubicBezTo>
                  <a:cubicBezTo>
                    <a:pt x="938" y="24636"/>
                    <a:pt x="1065" y="24643"/>
                    <a:pt x="1222" y="24643"/>
                  </a:cubicBezTo>
                  <a:cubicBezTo>
                    <a:pt x="2186" y="24643"/>
                    <a:pt x="4306" y="24380"/>
                    <a:pt x="5497" y="24221"/>
                  </a:cubicBezTo>
                  <a:lnTo>
                    <a:pt x="5497" y="24221"/>
                  </a:lnTo>
                  <a:cubicBezTo>
                    <a:pt x="3814" y="24468"/>
                    <a:pt x="249" y="25071"/>
                    <a:pt x="365" y="25745"/>
                  </a:cubicBezTo>
                  <a:cubicBezTo>
                    <a:pt x="432" y="26079"/>
                    <a:pt x="956" y="26321"/>
                    <a:pt x="2078" y="26321"/>
                  </a:cubicBezTo>
                  <a:cubicBezTo>
                    <a:pt x="2245" y="26321"/>
                    <a:pt x="2426" y="26315"/>
                    <a:pt x="2621" y="26304"/>
                  </a:cubicBezTo>
                  <a:lnTo>
                    <a:pt x="2621" y="26304"/>
                  </a:lnTo>
                  <a:cubicBezTo>
                    <a:pt x="1635" y="26499"/>
                    <a:pt x="775" y="26721"/>
                    <a:pt x="578" y="26931"/>
                  </a:cubicBezTo>
                  <a:cubicBezTo>
                    <a:pt x="33" y="27462"/>
                    <a:pt x="954" y="27609"/>
                    <a:pt x="2136" y="27609"/>
                  </a:cubicBezTo>
                  <a:cubicBezTo>
                    <a:pt x="3590" y="27609"/>
                    <a:pt x="5440" y="27387"/>
                    <a:pt x="5441" y="27387"/>
                  </a:cubicBezTo>
                  <a:lnTo>
                    <a:pt x="5441" y="27387"/>
                  </a:lnTo>
                  <a:cubicBezTo>
                    <a:pt x="1186" y="27934"/>
                    <a:pt x="1247" y="27721"/>
                    <a:pt x="1186" y="28298"/>
                  </a:cubicBezTo>
                  <a:cubicBezTo>
                    <a:pt x="1155" y="28724"/>
                    <a:pt x="2128" y="28906"/>
                    <a:pt x="4469" y="28937"/>
                  </a:cubicBezTo>
                  <a:cubicBezTo>
                    <a:pt x="6353" y="28967"/>
                    <a:pt x="8298" y="29362"/>
                    <a:pt x="11186" y="29545"/>
                  </a:cubicBezTo>
                  <a:cubicBezTo>
                    <a:pt x="11186" y="29545"/>
                    <a:pt x="22714" y="32807"/>
                    <a:pt x="33685" y="32807"/>
                  </a:cubicBezTo>
                  <a:cubicBezTo>
                    <a:pt x="42213" y="32807"/>
                    <a:pt x="50405" y="30836"/>
                    <a:pt x="52585" y="23830"/>
                  </a:cubicBezTo>
                  <a:cubicBezTo>
                    <a:pt x="55290" y="15198"/>
                    <a:pt x="55321" y="11915"/>
                    <a:pt x="56232" y="6231"/>
                  </a:cubicBezTo>
                  <a:lnTo>
                    <a:pt x="4352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41;p47">
              <a:extLst>
                <a:ext uri="{FF2B5EF4-FFF2-40B4-BE49-F238E27FC236}">
                  <a16:creationId xmlns:a16="http://schemas.microsoft.com/office/drawing/2014/main" id="{AA2F1AAE-29CA-4B1A-98E1-AC6639C3AB05}"/>
                </a:ext>
              </a:extLst>
            </p:cNvPr>
            <p:cNvSpPr/>
            <p:nvPr/>
          </p:nvSpPr>
          <p:spPr>
            <a:xfrm>
              <a:off x="3517050" y="3704275"/>
              <a:ext cx="145925" cy="18050"/>
            </a:xfrm>
            <a:custGeom>
              <a:avLst/>
              <a:gdLst/>
              <a:ahLst/>
              <a:cxnLst/>
              <a:rect l="l" t="t" r="r" b="b"/>
              <a:pathLst>
                <a:path w="5837" h="722" extrusionOk="0">
                  <a:moveTo>
                    <a:pt x="5355" y="0"/>
                  </a:moveTo>
                  <a:cubicBezTo>
                    <a:pt x="4829" y="0"/>
                    <a:pt x="3921" y="55"/>
                    <a:pt x="2888" y="172"/>
                  </a:cubicBezTo>
                  <a:cubicBezTo>
                    <a:pt x="1307" y="324"/>
                    <a:pt x="0" y="536"/>
                    <a:pt x="0" y="658"/>
                  </a:cubicBezTo>
                  <a:cubicBezTo>
                    <a:pt x="0" y="701"/>
                    <a:pt x="168" y="721"/>
                    <a:pt x="457" y="721"/>
                  </a:cubicBezTo>
                  <a:cubicBezTo>
                    <a:pt x="982" y="721"/>
                    <a:pt x="1909" y="654"/>
                    <a:pt x="2949" y="536"/>
                  </a:cubicBezTo>
                  <a:cubicBezTo>
                    <a:pt x="4560" y="384"/>
                    <a:pt x="5836" y="172"/>
                    <a:pt x="5836" y="50"/>
                  </a:cubicBezTo>
                  <a:cubicBezTo>
                    <a:pt x="5826" y="17"/>
                    <a:pt x="5650" y="0"/>
                    <a:pt x="5355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42;p47">
              <a:extLst>
                <a:ext uri="{FF2B5EF4-FFF2-40B4-BE49-F238E27FC236}">
                  <a16:creationId xmlns:a16="http://schemas.microsoft.com/office/drawing/2014/main" id="{5431F2B0-F32A-4CF8-AD4B-E2B9A248B144}"/>
                </a:ext>
              </a:extLst>
            </p:cNvPr>
            <p:cNvSpPr/>
            <p:nvPr/>
          </p:nvSpPr>
          <p:spPr>
            <a:xfrm>
              <a:off x="3507175" y="3663425"/>
              <a:ext cx="155050" cy="27225"/>
            </a:xfrm>
            <a:custGeom>
              <a:avLst/>
              <a:gdLst/>
              <a:ahLst/>
              <a:cxnLst/>
              <a:rect l="l" t="t" r="r" b="b"/>
              <a:pathLst>
                <a:path w="6202" h="1089" extrusionOk="0">
                  <a:moveTo>
                    <a:pt x="5961" y="0"/>
                  </a:moveTo>
                  <a:cubicBezTo>
                    <a:pt x="5488" y="0"/>
                    <a:pt x="4367" y="138"/>
                    <a:pt x="3070" y="347"/>
                  </a:cubicBezTo>
                  <a:cubicBezTo>
                    <a:pt x="1368" y="651"/>
                    <a:pt x="0" y="954"/>
                    <a:pt x="31" y="1046"/>
                  </a:cubicBezTo>
                  <a:cubicBezTo>
                    <a:pt x="38" y="1075"/>
                    <a:pt x="123" y="1088"/>
                    <a:pt x="270" y="1088"/>
                  </a:cubicBezTo>
                  <a:cubicBezTo>
                    <a:pt x="744" y="1088"/>
                    <a:pt x="1864" y="950"/>
                    <a:pt x="3161" y="742"/>
                  </a:cubicBezTo>
                  <a:cubicBezTo>
                    <a:pt x="4833" y="468"/>
                    <a:pt x="6201" y="134"/>
                    <a:pt x="6201" y="43"/>
                  </a:cubicBezTo>
                  <a:cubicBezTo>
                    <a:pt x="6194" y="14"/>
                    <a:pt x="6109" y="0"/>
                    <a:pt x="596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43;p47">
              <a:extLst>
                <a:ext uri="{FF2B5EF4-FFF2-40B4-BE49-F238E27FC236}">
                  <a16:creationId xmlns:a16="http://schemas.microsoft.com/office/drawing/2014/main" id="{659F5843-20F6-42AA-ABA2-17AD959FCD2E}"/>
                </a:ext>
              </a:extLst>
            </p:cNvPr>
            <p:cNvSpPr/>
            <p:nvPr/>
          </p:nvSpPr>
          <p:spPr>
            <a:xfrm>
              <a:off x="3514775" y="3620500"/>
              <a:ext cx="146675" cy="27950"/>
            </a:xfrm>
            <a:custGeom>
              <a:avLst/>
              <a:gdLst/>
              <a:ahLst/>
              <a:cxnLst/>
              <a:rect l="l" t="t" r="r" b="b"/>
              <a:pathLst>
                <a:path w="5867" h="1118" extrusionOk="0">
                  <a:moveTo>
                    <a:pt x="5677" y="1"/>
                  </a:moveTo>
                  <a:cubicBezTo>
                    <a:pt x="5278" y="1"/>
                    <a:pt x="4181" y="142"/>
                    <a:pt x="2888" y="361"/>
                  </a:cubicBezTo>
                  <a:cubicBezTo>
                    <a:pt x="1277" y="665"/>
                    <a:pt x="0" y="969"/>
                    <a:pt x="0" y="1091"/>
                  </a:cubicBezTo>
                  <a:cubicBezTo>
                    <a:pt x="6" y="1109"/>
                    <a:pt x="62" y="1117"/>
                    <a:pt x="160" y="1117"/>
                  </a:cubicBezTo>
                  <a:cubicBezTo>
                    <a:pt x="558" y="1117"/>
                    <a:pt x="1655" y="976"/>
                    <a:pt x="2949" y="757"/>
                  </a:cubicBezTo>
                  <a:cubicBezTo>
                    <a:pt x="4560" y="453"/>
                    <a:pt x="5867" y="149"/>
                    <a:pt x="5836" y="27"/>
                  </a:cubicBezTo>
                  <a:cubicBezTo>
                    <a:pt x="5830" y="9"/>
                    <a:pt x="5775" y="1"/>
                    <a:pt x="5677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44;p47">
              <a:extLst>
                <a:ext uri="{FF2B5EF4-FFF2-40B4-BE49-F238E27FC236}">
                  <a16:creationId xmlns:a16="http://schemas.microsoft.com/office/drawing/2014/main" id="{EDEA21E2-C22B-450B-9D1A-259D48CF11EC}"/>
                </a:ext>
              </a:extLst>
            </p:cNvPr>
            <p:cNvSpPr/>
            <p:nvPr/>
          </p:nvSpPr>
          <p:spPr>
            <a:xfrm>
              <a:off x="4868900" y="3843050"/>
              <a:ext cx="923300" cy="345025"/>
            </a:xfrm>
            <a:custGeom>
              <a:avLst/>
              <a:gdLst/>
              <a:ahLst/>
              <a:cxnLst/>
              <a:rect l="l" t="t" r="r" b="b"/>
              <a:pathLst>
                <a:path w="36932" h="13801" extrusionOk="0">
                  <a:moveTo>
                    <a:pt x="34560" y="1"/>
                  </a:moveTo>
                  <a:lnTo>
                    <a:pt x="1429" y="3071"/>
                  </a:lnTo>
                  <a:lnTo>
                    <a:pt x="0" y="13800"/>
                  </a:lnTo>
                  <a:lnTo>
                    <a:pt x="36931" y="13800"/>
                  </a:lnTo>
                  <a:lnTo>
                    <a:pt x="345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45;p47">
              <a:extLst>
                <a:ext uri="{FF2B5EF4-FFF2-40B4-BE49-F238E27FC236}">
                  <a16:creationId xmlns:a16="http://schemas.microsoft.com/office/drawing/2014/main" id="{5B8528AE-3F03-4BA5-9701-58BB6F8C9CA7}"/>
                </a:ext>
              </a:extLst>
            </p:cNvPr>
            <p:cNvSpPr/>
            <p:nvPr/>
          </p:nvSpPr>
          <p:spPr>
            <a:xfrm>
              <a:off x="4511000" y="2659150"/>
              <a:ext cx="303975" cy="487875"/>
            </a:xfrm>
            <a:custGeom>
              <a:avLst/>
              <a:gdLst/>
              <a:ahLst/>
              <a:cxnLst/>
              <a:rect l="l" t="t" r="r" b="b"/>
              <a:pathLst>
                <a:path w="12159" h="19515" extrusionOk="0">
                  <a:moveTo>
                    <a:pt x="5380" y="0"/>
                  </a:moveTo>
                  <a:cubicBezTo>
                    <a:pt x="5380" y="0"/>
                    <a:pt x="0" y="16110"/>
                    <a:pt x="365" y="16779"/>
                  </a:cubicBezTo>
                  <a:lnTo>
                    <a:pt x="12158" y="1951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46;p47">
              <a:extLst>
                <a:ext uri="{FF2B5EF4-FFF2-40B4-BE49-F238E27FC236}">
                  <a16:creationId xmlns:a16="http://schemas.microsoft.com/office/drawing/2014/main" id="{DA4BB8FB-207B-48C7-BEAF-BF55B84568E2}"/>
                </a:ext>
              </a:extLst>
            </p:cNvPr>
            <p:cNvSpPr/>
            <p:nvPr/>
          </p:nvSpPr>
          <p:spPr>
            <a:xfrm>
              <a:off x="4511000" y="2659150"/>
              <a:ext cx="303975" cy="487875"/>
            </a:xfrm>
            <a:custGeom>
              <a:avLst/>
              <a:gdLst/>
              <a:ahLst/>
              <a:cxnLst/>
              <a:rect l="l" t="t" r="r" b="b"/>
              <a:pathLst>
                <a:path w="12159" h="19515" extrusionOk="0">
                  <a:moveTo>
                    <a:pt x="5380" y="0"/>
                  </a:moveTo>
                  <a:cubicBezTo>
                    <a:pt x="5380" y="0"/>
                    <a:pt x="0" y="16110"/>
                    <a:pt x="365" y="16779"/>
                  </a:cubicBezTo>
                  <a:lnTo>
                    <a:pt x="12158" y="1951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47;p47">
              <a:extLst>
                <a:ext uri="{FF2B5EF4-FFF2-40B4-BE49-F238E27FC236}">
                  <a16:creationId xmlns:a16="http://schemas.microsoft.com/office/drawing/2014/main" id="{119B9634-8480-425F-A729-E359E28AC1AF}"/>
                </a:ext>
              </a:extLst>
            </p:cNvPr>
            <p:cNvSpPr/>
            <p:nvPr/>
          </p:nvSpPr>
          <p:spPr>
            <a:xfrm>
              <a:off x="4642450" y="2524275"/>
              <a:ext cx="1119350" cy="1469250"/>
            </a:xfrm>
            <a:custGeom>
              <a:avLst/>
              <a:gdLst/>
              <a:ahLst/>
              <a:cxnLst/>
              <a:rect l="l" t="t" r="r" b="b"/>
              <a:pathLst>
                <a:path w="44774" h="58770" extrusionOk="0">
                  <a:moveTo>
                    <a:pt x="11589" y="1"/>
                  </a:moveTo>
                  <a:cubicBezTo>
                    <a:pt x="10125" y="1"/>
                    <a:pt x="8660" y="96"/>
                    <a:pt x="7204" y="289"/>
                  </a:cubicBezTo>
                  <a:lnTo>
                    <a:pt x="6505" y="380"/>
                  </a:lnTo>
                  <a:cubicBezTo>
                    <a:pt x="3587" y="684"/>
                    <a:pt x="1125" y="2660"/>
                    <a:pt x="122" y="5395"/>
                  </a:cubicBezTo>
                  <a:cubicBezTo>
                    <a:pt x="122" y="5395"/>
                    <a:pt x="0" y="13329"/>
                    <a:pt x="2432" y="18587"/>
                  </a:cubicBezTo>
                  <a:lnTo>
                    <a:pt x="10213" y="35669"/>
                  </a:lnTo>
                  <a:lnTo>
                    <a:pt x="9089" y="58770"/>
                  </a:lnTo>
                  <a:lnTo>
                    <a:pt x="44773" y="54727"/>
                  </a:lnTo>
                  <a:lnTo>
                    <a:pt x="39181" y="32417"/>
                  </a:lnTo>
                  <a:cubicBezTo>
                    <a:pt x="39181" y="32417"/>
                    <a:pt x="35351" y="6550"/>
                    <a:pt x="28360" y="3693"/>
                  </a:cubicBezTo>
                  <a:cubicBezTo>
                    <a:pt x="25928" y="2751"/>
                    <a:pt x="23436" y="1961"/>
                    <a:pt x="20913" y="1292"/>
                  </a:cubicBezTo>
                  <a:cubicBezTo>
                    <a:pt x="17883" y="441"/>
                    <a:pt x="14739" y="1"/>
                    <a:pt x="1158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48;p47">
              <a:extLst>
                <a:ext uri="{FF2B5EF4-FFF2-40B4-BE49-F238E27FC236}">
                  <a16:creationId xmlns:a16="http://schemas.microsoft.com/office/drawing/2014/main" id="{B925E79A-9E04-4B47-B0A5-11D88711678A}"/>
                </a:ext>
              </a:extLst>
            </p:cNvPr>
            <p:cNvSpPr/>
            <p:nvPr/>
          </p:nvSpPr>
          <p:spPr>
            <a:xfrm>
              <a:off x="5103700" y="3967675"/>
              <a:ext cx="7625" cy="209000"/>
            </a:xfrm>
            <a:custGeom>
              <a:avLst/>
              <a:gdLst/>
              <a:ahLst/>
              <a:cxnLst/>
              <a:rect l="l" t="t" r="r" b="b"/>
              <a:pathLst>
                <a:path w="305" h="8360" extrusionOk="0">
                  <a:moveTo>
                    <a:pt x="61" y="0"/>
                  </a:moveTo>
                  <a:cubicBezTo>
                    <a:pt x="1" y="0"/>
                    <a:pt x="1" y="1885"/>
                    <a:pt x="61" y="4195"/>
                  </a:cubicBezTo>
                  <a:cubicBezTo>
                    <a:pt x="92" y="6505"/>
                    <a:pt x="183" y="8359"/>
                    <a:pt x="213" y="8359"/>
                  </a:cubicBezTo>
                  <a:cubicBezTo>
                    <a:pt x="305" y="8359"/>
                    <a:pt x="274" y="6505"/>
                    <a:pt x="213" y="4195"/>
                  </a:cubicBezTo>
                  <a:cubicBezTo>
                    <a:pt x="183" y="1885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49;p47">
              <a:extLst>
                <a:ext uri="{FF2B5EF4-FFF2-40B4-BE49-F238E27FC236}">
                  <a16:creationId xmlns:a16="http://schemas.microsoft.com/office/drawing/2014/main" id="{BF591749-0830-40B7-A280-52D8DAF0B5F0}"/>
                </a:ext>
              </a:extLst>
            </p:cNvPr>
            <p:cNvSpPr/>
            <p:nvPr/>
          </p:nvSpPr>
          <p:spPr>
            <a:xfrm>
              <a:off x="5141700" y="3988950"/>
              <a:ext cx="43350" cy="39650"/>
            </a:xfrm>
            <a:custGeom>
              <a:avLst/>
              <a:gdLst/>
              <a:ahLst/>
              <a:cxnLst/>
              <a:rect l="l" t="t" r="r" b="b"/>
              <a:pathLst>
                <a:path w="1734" h="1586" extrusionOk="0">
                  <a:moveTo>
                    <a:pt x="396" y="1"/>
                  </a:moveTo>
                  <a:cubicBezTo>
                    <a:pt x="396" y="1"/>
                    <a:pt x="122" y="153"/>
                    <a:pt x="61" y="578"/>
                  </a:cubicBezTo>
                  <a:cubicBezTo>
                    <a:pt x="0" y="852"/>
                    <a:pt x="92" y="1095"/>
                    <a:pt x="274" y="1308"/>
                  </a:cubicBezTo>
                  <a:cubicBezTo>
                    <a:pt x="432" y="1489"/>
                    <a:pt x="675" y="1585"/>
                    <a:pt x="914" y="1585"/>
                  </a:cubicBezTo>
                  <a:cubicBezTo>
                    <a:pt x="996" y="1585"/>
                    <a:pt x="1078" y="1574"/>
                    <a:pt x="1156" y="1551"/>
                  </a:cubicBezTo>
                  <a:cubicBezTo>
                    <a:pt x="1490" y="1429"/>
                    <a:pt x="1703" y="1125"/>
                    <a:pt x="1733" y="791"/>
                  </a:cubicBezTo>
                  <a:cubicBezTo>
                    <a:pt x="1733" y="372"/>
                    <a:pt x="1396" y="67"/>
                    <a:pt x="1011" y="67"/>
                  </a:cubicBezTo>
                  <a:cubicBezTo>
                    <a:pt x="949" y="67"/>
                    <a:pt x="885" y="75"/>
                    <a:pt x="821" y="92"/>
                  </a:cubicBezTo>
                  <a:cubicBezTo>
                    <a:pt x="700" y="122"/>
                    <a:pt x="669" y="183"/>
                    <a:pt x="669" y="183"/>
                  </a:cubicBezTo>
                  <a:cubicBezTo>
                    <a:pt x="722" y="175"/>
                    <a:pt x="776" y="171"/>
                    <a:pt x="828" y="171"/>
                  </a:cubicBezTo>
                  <a:cubicBezTo>
                    <a:pt x="985" y="171"/>
                    <a:pt x="1133" y="206"/>
                    <a:pt x="1247" y="274"/>
                  </a:cubicBezTo>
                  <a:cubicBezTo>
                    <a:pt x="1459" y="365"/>
                    <a:pt x="1551" y="578"/>
                    <a:pt x="1551" y="791"/>
                  </a:cubicBezTo>
                  <a:cubicBezTo>
                    <a:pt x="1520" y="1034"/>
                    <a:pt x="1338" y="1277"/>
                    <a:pt x="1095" y="1368"/>
                  </a:cubicBezTo>
                  <a:cubicBezTo>
                    <a:pt x="1034" y="1383"/>
                    <a:pt x="975" y="1391"/>
                    <a:pt x="916" y="1391"/>
                  </a:cubicBezTo>
                  <a:cubicBezTo>
                    <a:pt x="503" y="1391"/>
                    <a:pt x="156" y="1034"/>
                    <a:pt x="183" y="608"/>
                  </a:cubicBezTo>
                  <a:cubicBezTo>
                    <a:pt x="213" y="396"/>
                    <a:pt x="304" y="183"/>
                    <a:pt x="3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50;p47">
              <a:extLst>
                <a:ext uri="{FF2B5EF4-FFF2-40B4-BE49-F238E27FC236}">
                  <a16:creationId xmlns:a16="http://schemas.microsoft.com/office/drawing/2014/main" id="{79112046-999C-4574-B598-11E2EF08DC8D}"/>
                </a:ext>
              </a:extLst>
            </p:cNvPr>
            <p:cNvSpPr/>
            <p:nvPr/>
          </p:nvSpPr>
          <p:spPr>
            <a:xfrm>
              <a:off x="5382575" y="3932725"/>
              <a:ext cx="365550" cy="161000"/>
            </a:xfrm>
            <a:custGeom>
              <a:avLst/>
              <a:gdLst/>
              <a:ahLst/>
              <a:cxnLst/>
              <a:rect l="l" t="t" r="r" b="b"/>
              <a:pathLst>
                <a:path w="14622" h="6440" extrusionOk="0">
                  <a:moveTo>
                    <a:pt x="1" y="0"/>
                  </a:moveTo>
                  <a:cubicBezTo>
                    <a:pt x="1" y="0"/>
                    <a:pt x="1" y="61"/>
                    <a:pt x="31" y="152"/>
                  </a:cubicBezTo>
                  <a:cubicBezTo>
                    <a:pt x="92" y="274"/>
                    <a:pt x="122" y="426"/>
                    <a:pt x="244" y="639"/>
                  </a:cubicBezTo>
                  <a:cubicBezTo>
                    <a:pt x="487" y="1216"/>
                    <a:pt x="791" y="1794"/>
                    <a:pt x="1156" y="2310"/>
                  </a:cubicBezTo>
                  <a:cubicBezTo>
                    <a:pt x="3009" y="4955"/>
                    <a:pt x="6006" y="6440"/>
                    <a:pt x="9108" y="6440"/>
                  </a:cubicBezTo>
                  <a:cubicBezTo>
                    <a:pt x="10177" y="6440"/>
                    <a:pt x="11259" y="6263"/>
                    <a:pt x="12311" y="5897"/>
                  </a:cubicBezTo>
                  <a:cubicBezTo>
                    <a:pt x="12919" y="5684"/>
                    <a:pt x="13497" y="5411"/>
                    <a:pt x="14044" y="5107"/>
                  </a:cubicBezTo>
                  <a:cubicBezTo>
                    <a:pt x="14196" y="5016"/>
                    <a:pt x="14317" y="4924"/>
                    <a:pt x="14469" y="4803"/>
                  </a:cubicBezTo>
                  <a:cubicBezTo>
                    <a:pt x="14530" y="4772"/>
                    <a:pt x="14560" y="4742"/>
                    <a:pt x="14621" y="4712"/>
                  </a:cubicBezTo>
                  <a:lnTo>
                    <a:pt x="14621" y="4712"/>
                  </a:lnTo>
                  <a:cubicBezTo>
                    <a:pt x="14408" y="4803"/>
                    <a:pt x="14196" y="4894"/>
                    <a:pt x="13983" y="5016"/>
                  </a:cubicBezTo>
                  <a:cubicBezTo>
                    <a:pt x="13436" y="5319"/>
                    <a:pt x="12858" y="5563"/>
                    <a:pt x="12281" y="5775"/>
                  </a:cubicBezTo>
                  <a:cubicBezTo>
                    <a:pt x="11399" y="6049"/>
                    <a:pt x="10457" y="6201"/>
                    <a:pt x="9545" y="6262"/>
                  </a:cubicBezTo>
                  <a:cubicBezTo>
                    <a:pt x="9416" y="6267"/>
                    <a:pt x="9288" y="6269"/>
                    <a:pt x="9159" y="6269"/>
                  </a:cubicBezTo>
                  <a:cubicBezTo>
                    <a:pt x="6986" y="6269"/>
                    <a:pt x="4886" y="5544"/>
                    <a:pt x="3192" y="4195"/>
                  </a:cubicBezTo>
                  <a:cubicBezTo>
                    <a:pt x="1977" y="3253"/>
                    <a:pt x="974" y="2006"/>
                    <a:pt x="305" y="608"/>
                  </a:cubicBezTo>
                  <a:cubicBezTo>
                    <a:pt x="123" y="21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51;p47">
              <a:extLst>
                <a:ext uri="{FF2B5EF4-FFF2-40B4-BE49-F238E27FC236}">
                  <a16:creationId xmlns:a16="http://schemas.microsoft.com/office/drawing/2014/main" id="{1A49DEE5-1BE6-4AC0-93D9-6667B748DA6E}"/>
                </a:ext>
              </a:extLst>
            </p:cNvPr>
            <p:cNvSpPr/>
            <p:nvPr/>
          </p:nvSpPr>
          <p:spPr>
            <a:xfrm>
              <a:off x="4685000" y="2915225"/>
              <a:ext cx="342750" cy="58025"/>
            </a:xfrm>
            <a:custGeom>
              <a:avLst/>
              <a:gdLst/>
              <a:ahLst/>
              <a:cxnLst/>
              <a:rect l="l" t="t" r="r" b="b"/>
              <a:pathLst>
                <a:path w="13710" h="2321" extrusionOk="0">
                  <a:moveTo>
                    <a:pt x="13709" y="1"/>
                  </a:moveTo>
                  <a:lnTo>
                    <a:pt x="13709" y="1"/>
                  </a:lnTo>
                  <a:cubicBezTo>
                    <a:pt x="13557" y="122"/>
                    <a:pt x="13375" y="244"/>
                    <a:pt x="13253" y="365"/>
                  </a:cubicBezTo>
                  <a:cubicBezTo>
                    <a:pt x="12828" y="700"/>
                    <a:pt x="12402" y="1004"/>
                    <a:pt x="11946" y="1308"/>
                  </a:cubicBezTo>
                  <a:cubicBezTo>
                    <a:pt x="11277" y="1733"/>
                    <a:pt x="10548" y="2037"/>
                    <a:pt x="9758" y="2128"/>
                  </a:cubicBezTo>
                  <a:cubicBezTo>
                    <a:pt x="9689" y="2130"/>
                    <a:pt x="9620" y="2132"/>
                    <a:pt x="9551" y="2132"/>
                  </a:cubicBezTo>
                  <a:cubicBezTo>
                    <a:pt x="8651" y="2132"/>
                    <a:pt x="7780" y="1946"/>
                    <a:pt x="6961" y="1551"/>
                  </a:cubicBezTo>
                  <a:cubicBezTo>
                    <a:pt x="6019" y="1125"/>
                    <a:pt x="5138" y="639"/>
                    <a:pt x="4286" y="335"/>
                  </a:cubicBezTo>
                  <a:cubicBezTo>
                    <a:pt x="3744" y="118"/>
                    <a:pt x="3170" y="9"/>
                    <a:pt x="2587" y="9"/>
                  </a:cubicBezTo>
                  <a:cubicBezTo>
                    <a:pt x="2354" y="9"/>
                    <a:pt x="2120" y="27"/>
                    <a:pt x="1885" y="61"/>
                  </a:cubicBezTo>
                  <a:cubicBezTo>
                    <a:pt x="1338" y="122"/>
                    <a:pt x="821" y="335"/>
                    <a:pt x="396" y="700"/>
                  </a:cubicBezTo>
                  <a:cubicBezTo>
                    <a:pt x="305" y="791"/>
                    <a:pt x="183" y="882"/>
                    <a:pt x="92" y="1004"/>
                  </a:cubicBezTo>
                  <a:cubicBezTo>
                    <a:pt x="61" y="1034"/>
                    <a:pt x="31" y="1095"/>
                    <a:pt x="1" y="1125"/>
                  </a:cubicBezTo>
                  <a:cubicBezTo>
                    <a:pt x="3" y="1127"/>
                    <a:pt x="6" y="1129"/>
                    <a:pt x="9" y="1129"/>
                  </a:cubicBezTo>
                  <a:cubicBezTo>
                    <a:pt x="50" y="1129"/>
                    <a:pt x="175" y="958"/>
                    <a:pt x="457" y="760"/>
                  </a:cubicBezTo>
                  <a:cubicBezTo>
                    <a:pt x="882" y="457"/>
                    <a:pt x="1368" y="244"/>
                    <a:pt x="1916" y="183"/>
                  </a:cubicBezTo>
                  <a:cubicBezTo>
                    <a:pt x="2068" y="171"/>
                    <a:pt x="2220" y="165"/>
                    <a:pt x="2372" y="165"/>
                  </a:cubicBezTo>
                  <a:cubicBezTo>
                    <a:pt x="3008" y="165"/>
                    <a:pt x="3637" y="272"/>
                    <a:pt x="4226" y="517"/>
                  </a:cubicBezTo>
                  <a:cubicBezTo>
                    <a:pt x="5046" y="821"/>
                    <a:pt x="5928" y="1308"/>
                    <a:pt x="6870" y="1733"/>
                  </a:cubicBezTo>
                  <a:cubicBezTo>
                    <a:pt x="7679" y="2111"/>
                    <a:pt x="8560" y="2321"/>
                    <a:pt x="9428" y="2321"/>
                  </a:cubicBezTo>
                  <a:cubicBezTo>
                    <a:pt x="9538" y="2321"/>
                    <a:pt x="9648" y="2317"/>
                    <a:pt x="9758" y="2311"/>
                  </a:cubicBezTo>
                  <a:cubicBezTo>
                    <a:pt x="10578" y="2189"/>
                    <a:pt x="11338" y="1885"/>
                    <a:pt x="12007" y="1429"/>
                  </a:cubicBezTo>
                  <a:cubicBezTo>
                    <a:pt x="12463" y="1125"/>
                    <a:pt x="12888" y="791"/>
                    <a:pt x="13284" y="426"/>
                  </a:cubicBezTo>
                  <a:cubicBezTo>
                    <a:pt x="13436" y="305"/>
                    <a:pt x="13588" y="153"/>
                    <a:pt x="137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52;p47">
              <a:extLst>
                <a:ext uri="{FF2B5EF4-FFF2-40B4-BE49-F238E27FC236}">
                  <a16:creationId xmlns:a16="http://schemas.microsoft.com/office/drawing/2014/main" id="{DC734F5D-5C23-4CDD-9519-F65F14C732EA}"/>
                </a:ext>
              </a:extLst>
            </p:cNvPr>
            <p:cNvSpPr/>
            <p:nvPr/>
          </p:nvSpPr>
          <p:spPr>
            <a:xfrm>
              <a:off x="4649300" y="2690225"/>
              <a:ext cx="144400" cy="40025"/>
            </a:xfrm>
            <a:custGeom>
              <a:avLst/>
              <a:gdLst/>
              <a:ahLst/>
              <a:cxnLst/>
              <a:rect l="l" t="t" r="r" b="b"/>
              <a:pathLst>
                <a:path w="5776" h="1601" extrusionOk="0">
                  <a:moveTo>
                    <a:pt x="5767" y="1"/>
                  </a:moveTo>
                  <a:cubicBezTo>
                    <a:pt x="5713" y="1"/>
                    <a:pt x="5471" y="205"/>
                    <a:pt x="5015" y="490"/>
                  </a:cubicBezTo>
                  <a:cubicBezTo>
                    <a:pt x="3994" y="1088"/>
                    <a:pt x="2829" y="1420"/>
                    <a:pt x="1656" y="1420"/>
                  </a:cubicBezTo>
                  <a:cubicBezTo>
                    <a:pt x="1398" y="1420"/>
                    <a:pt x="1139" y="1404"/>
                    <a:pt x="882" y="1371"/>
                  </a:cubicBezTo>
                  <a:cubicBezTo>
                    <a:pt x="409" y="1319"/>
                    <a:pt x="95" y="1244"/>
                    <a:pt x="18" y="1244"/>
                  </a:cubicBezTo>
                  <a:cubicBezTo>
                    <a:pt x="6" y="1244"/>
                    <a:pt x="0" y="1246"/>
                    <a:pt x="0" y="1250"/>
                  </a:cubicBezTo>
                  <a:cubicBezTo>
                    <a:pt x="274" y="1402"/>
                    <a:pt x="547" y="1493"/>
                    <a:pt x="882" y="1523"/>
                  </a:cubicBezTo>
                  <a:cubicBezTo>
                    <a:pt x="1194" y="1575"/>
                    <a:pt x="1509" y="1601"/>
                    <a:pt x="1824" y="1601"/>
                  </a:cubicBezTo>
                  <a:cubicBezTo>
                    <a:pt x="2979" y="1601"/>
                    <a:pt x="4127" y="1256"/>
                    <a:pt x="5107" y="611"/>
                  </a:cubicBezTo>
                  <a:cubicBezTo>
                    <a:pt x="5350" y="429"/>
                    <a:pt x="5593" y="247"/>
                    <a:pt x="5775" y="3"/>
                  </a:cubicBezTo>
                  <a:cubicBezTo>
                    <a:pt x="5773" y="2"/>
                    <a:pt x="5771" y="1"/>
                    <a:pt x="57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53;p47">
              <a:extLst>
                <a:ext uri="{FF2B5EF4-FFF2-40B4-BE49-F238E27FC236}">
                  <a16:creationId xmlns:a16="http://schemas.microsoft.com/office/drawing/2014/main" id="{1005B15D-AD5A-42E1-A44C-A96EDB4C862A}"/>
                </a:ext>
              </a:extLst>
            </p:cNvPr>
            <p:cNvSpPr/>
            <p:nvPr/>
          </p:nvSpPr>
          <p:spPr>
            <a:xfrm>
              <a:off x="4832425" y="3227300"/>
              <a:ext cx="767525" cy="95925"/>
            </a:xfrm>
            <a:custGeom>
              <a:avLst/>
              <a:gdLst/>
              <a:ahLst/>
              <a:cxnLst/>
              <a:rect l="l" t="t" r="r" b="b"/>
              <a:pathLst>
                <a:path w="30701" h="3837" extrusionOk="0">
                  <a:moveTo>
                    <a:pt x="20400" y="0"/>
                  </a:moveTo>
                  <a:cubicBezTo>
                    <a:pt x="19690" y="0"/>
                    <a:pt x="18979" y="81"/>
                    <a:pt x="18268" y="253"/>
                  </a:cubicBezTo>
                  <a:cubicBezTo>
                    <a:pt x="17235" y="496"/>
                    <a:pt x="16201" y="831"/>
                    <a:pt x="15229" y="1256"/>
                  </a:cubicBezTo>
                  <a:cubicBezTo>
                    <a:pt x="13192" y="2107"/>
                    <a:pt x="11277" y="3050"/>
                    <a:pt x="9423" y="3414"/>
                  </a:cubicBezTo>
                  <a:cubicBezTo>
                    <a:pt x="8666" y="3583"/>
                    <a:pt x="7895" y="3667"/>
                    <a:pt x="7124" y="3667"/>
                  </a:cubicBezTo>
                  <a:cubicBezTo>
                    <a:pt x="6223" y="3667"/>
                    <a:pt x="5322" y="3552"/>
                    <a:pt x="4438" y="3323"/>
                  </a:cubicBezTo>
                  <a:cubicBezTo>
                    <a:pt x="3344" y="3080"/>
                    <a:pt x="2250" y="2746"/>
                    <a:pt x="1186" y="2351"/>
                  </a:cubicBezTo>
                  <a:lnTo>
                    <a:pt x="304" y="2047"/>
                  </a:lnTo>
                  <a:cubicBezTo>
                    <a:pt x="183" y="1986"/>
                    <a:pt x="92" y="1955"/>
                    <a:pt x="0" y="1955"/>
                  </a:cubicBezTo>
                  <a:cubicBezTo>
                    <a:pt x="92" y="1986"/>
                    <a:pt x="183" y="2047"/>
                    <a:pt x="274" y="2077"/>
                  </a:cubicBezTo>
                  <a:lnTo>
                    <a:pt x="1155" y="2411"/>
                  </a:lnTo>
                  <a:cubicBezTo>
                    <a:pt x="2219" y="2837"/>
                    <a:pt x="3283" y="3202"/>
                    <a:pt x="4408" y="3475"/>
                  </a:cubicBezTo>
                  <a:cubicBezTo>
                    <a:pt x="5323" y="3712"/>
                    <a:pt x="6266" y="3836"/>
                    <a:pt x="7211" y="3836"/>
                  </a:cubicBezTo>
                  <a:cubicBezTo>
                    <a:pt x="7962" y="3836"/>
                    <a:pt x="8714" y="3758"/>
                    <a:pt x="9453" y="3597"/>
                  </a:cubicBezTo>
                  <a:cubicBezTo>
                    <a:pt x="11368" y="3202"/>
                    <a:pt x="13283" y="2290"/>
                    <a:pt x="15289" y="1439"/>
                  </a:cubicBezTo>
                  <a:cubicBezTo>
                    <a:pt x="16262" y="1013"/>
                    <a:pt x="17296" y="679"/>
                    <a:pt x="18329" y="436"/>
                  </a:cubicBezTo>
                  <a:cubicBezTo>
                    <a:pt x="19047" y="279"/>
                    <a:pt x="19766" y="188"/>
                    <a:pt x="20497" y="188"/>
                  </a:cubicBezTo>
                  <a:cubicBezTo>
                    <a:pt x="20755" y="188"/>
                    <a:pt x="21015" y="199"/>
                    <a:pt x="21277" y="223"/>
                  </a:cubicBezTo>
                  <a:cubicBezTo>
                    <a:pt x="22159" y="345"/>
                    <a:pt x="23071" y="496"/>
                    <a:pt x="23922" y="740"/>
                  </a:cubicBezTo>
                  <a:cubicBezTo>
                    <a:pt x="24682" y="952"/>
                    <a:pt x="25472" y="1104"/>
                    <a:pt x="26262" y="1226"/>
                  </a:cubicBezTo>
                  <a:cubicBezTo>
                    <a:pt x="26630" y="1286"/>
                    <a:pt x="27005" y="1316"/>
                    <a:pt x="27380" y="1316"/>
                  </a:cubicBezTo>
                  <a:cubicBezTo>
                    <a:pt x="28150" y="1316"/>
                    <a:pt x="28921" y="1188"/>
                    <a:pt x="29636" y="922"/>
                  </a:cubicBezTo>
                  <a:cubicBezTo>
                    <a:pt x="29940" y="800"/>
                    <a:pt x="30214" y="648"/>
                    <a:pt x="30457" y="466"/>
                  </a:cubicBezTo>
                  <a:cubicBezTo>
                    <a:pt x="30548" y="405"/>
                    <a:pt x="30639" y="314"/>
                    <a:pt x="30700" y="253"/>
                  </a:cubicBezTo>
                  <a:lnTo>
                    <a:pt x="30700" y="253"/>
                  </a:lnTo>
                  <a:cubicBezTo>
                    <a:pt x="30366" y="496"/>
                    <a:pt x="29971" y="679"/>
                    <a:pt x="29575" y="831"/>
                  </a:cubicBezTo>
                  <a:cubicBezTo>
                    <a:pt x="28871" y="1066"/>
                    <a:pt x="28142" y="1187"/>
                    <a:pt x="27419" y="1187"/>
                  </a:cubicBezTo>
                  <a:cubicBezTo>
                    <a:pt x="27020" y="1187"/>
                    <a:pt x="26622" y="1150"/>
                    <a:pt x="26232" y="1074"/>
                  </a:cubicBezTo>
                  <a:cubicBezTo>
                    <a:pt x="25442" y="952"/>
                    <a:pt x="24682" y="800"/>
                    <a:pt x="23952" y="588"/>
                  </a:cubicBezTo>
                  <a:cubicBezTo>
                    <a:pt x="23071" y="345"/>
                    <a:pt x="22189" y="162"/>
                    <a:pt x="21277" y="41"/>
                  </a:cubicBezTo>
                  <a:cubicBezTo>
                    <a:pt x="20985" y="14"/>
                    <a:pt x="20693" y="0"/>
                    <a:pt x="204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54;p47">
              <a:extLst>
                <a:ext uri="{FF2B5EF4-FFF2-40B4-BE49-F238E27FC236}">
                  <a16:creationId xmlns:a16="http://schemas.microsoft.com/office/drawing/2014/main" id="{F0BFFCF2-DD28-48C9-A377-C9FD66D642F6}"/>
                </a:ext>
              </a:extLst>
            </p:cNvPr>
            <p:cNvSpPr/>
            <p:nvPr/>
          </p:nvSpPr>
          <p:spPr>
            <a:xfrm>
              <a:off x="4893225" y="3521700"/>
              <a:ext cx="792575" cy="102100"/>
            </a:xfrm>
            <a:custGeom>
              <a:avLst/>
              <a:gdLst/>
              <a:ahLst/>
              <a:cxnLst/>
              <a:rect l="l" t="t" r="r" b="b"/>
              <a:pathLst>
                <a:path w="31703" h="4084" extrusionOk="0">
                  <a:moveTo>
                    <a:pt x="77" y="2498"/>
                  </a:moveTo>
                  <a:cubicBezTo>
                    <a:pt x="68" y="2507"/>
                    <a:pt x="60" y="2516"/>
                    <a:pt x="51" y="2525"/>
                  </a:cubicBezTo>
                  <a:lnTo>
                    <a:pt x="51" y="2525"/>
                  </a:lnTo>
                  <a:cubicBezTo>
                    <a:pt x="54" y="2523"/>
                    <a:pt x="58" y="2522"/>
                    <a:pt x="61" y="2520"/>
                  </a:cubicBezTo>
                  <a:lnTo>
                    <a:pt x="77" y="2498"/>
                  </a:lnTo>
                  <a:close/>
                  <a:moveTo>
                    <a:pt x="51" y="2525"/>
                  </a:moveTo>
                  <a:cubicBezTo>
                    <a:pt x="0" y="2554"/>
                    <a:pt x="0" y="2581"/>
                    <a:pt x="0" y="2581"/>
                  </a:cubicBezTo>
                  <a:cubicBezTo>
                    <a:pt x="17" y="2562"/>
                    <a:pt x="34" y="2544"/>
                    <a:pt x="51" y="2525"/>
                  </a:cubicBezTo>
                  <a:close/>
                  <a:moveTo>
                    <a:pt x="26193" y="0"/>
                  </a:moveTo>
                  <a:cubicBezTo>
                    <a:pt x="25771" y="0"/>
                    <a:pt x="25347" y="39"/>
                    <a:pt x="24925" y="119"/>
                  </a:cubicBezTo>
                  <a:cubicBezTo>
                    <a:pt x="23952" y="301"/>
                    <a:pt x="23040" y="666"/>
                    <a:pt x="22189" y="1183"/>
                  </a:cubicBezTo>
                  <a:cubicBezTo>
                    <a:pt x="21277" y="1669"/>
                    <a:pt x="20365" y="2277"/>
                    <a:pt x="19393" y="2824"/>
                  </a:cubicBezTo>
                  <a:cubicBezTo>
                    <a:pt x="18389" y="3402"/>
                    <a:pt x="17295" y="3766"/>
                    <a:pt x="16171" y="3888"/>
                  </a:cubicBezTo>
                  <a:cubicBezTo>
                    <a:pt x="16024" y="3896"/>
                    <a:pt x="15877" y="3899"/>
                    <a:pt x="15731" y="3899"/>
                  </a:cubicBezTo>
                  <a:cubicBezTo>
                    <a:pt x="14723" y="3899"/>
                    <a:pt x="13722" y="3720"/>
                    <a:pt x="12766" y="3402"/>
                  </a:cubicBezTo>
                  <a:cubicBezTo>
                    <a:pt x="11763" y="3067"/>
                    <a:pt x="10760" y="2672"/>
                    <a:pt x="9787" y="2216"/>
                  </a:cubicBezTo>
                  <a:cubicBezTo>
                    <a:pt x="7903" y="1395"/>
                    <a:pt x="6110" y="727"/>
                    <a:pt x="4529" y="696"/>
                  </a:cubicBezTo>
                  <a:cubicBezTo>
                    <a:pt x="4442" y="693"/>
                    <a:pt x="4354" y="691"/>
                    <a:pt x="4266" y="691"/>
                  </a:cubicBezTo>
                  <a:cubicBezTo>
                    <a:pt x="3649" y="691"/>
                    <a:pt x="3017" y="784"/>
                    <a:pt x="2432" y="970"/>
                  </a:cubicBezTo>
                  <a:cubicBezTo>
                    <a:pt x="1915" y="1122"/>
                    <a:pt x="1429" y="1335"/>
                    <a:pt x="973" y="1639"/>
                  </a:cubicBezTo>
                  <a:cubicBezTo>
                    <a:pt x="699" y="1821"/>
                    <a:pt x="456" y="2034"/>
                    <a:pt x="213" y="2307"/>
                  </a:cubicBezTo>
                  <a:lnTo>
                    <a:pt x="77" y="2498"/>
                  </a:lnTo>
                  <a:lnTo>
                    <a:pt x="77" y="2498"/>
                  </a:lnTo>
                  <a:cubicBezTo>
                    <a:pt x="360" y="2196"/>
                    <a:pt x="671" y="1922"/>
                    <a:pt x="1034" y="1699"/>
                  </a:cubicBezTo>
                  <a:cubicBezTo>
                    <a:pt x="1459" y="1426"/>
                    <a:pt x="1945" y="1213"/>
                    <a:pt x="2462" y="1061"/>
                  </a:cubicBezTo>
                  <a:cubicBezTo>
                    <a:pt x="3022" y="908"/>
                    <a:pt x="3604" y="841"/>
                    <a:pt x="4189" y="841"/>
                  </a:cubicBezTo>
                  <a:cubicBezTo>
                    <a:pt x="4302" y="841"/>
                    <a:pt x="4416" y="843"/>
                    <a:pt x="4529" y="848"/>
                  </a:cubicBezTo>
                  <a:cubicBezTo>
                    <a:pt x="6079" y="879"/>
                    <a:pt x="7842" y="1547"/>
                    <a:pt x="9696" y="2398"/>
                  </a:cubicBezTo>
                  <a:cubicBezTo>
                    <a:pt x="10699" y="2854"/>
                    <a:pt x="11702" y="3250"/>
                    <a:pt x="12705" y="3584"/>
                  </a:cubicBezTo>
                  <a:cubicBezTo>
                    <a:pt x="13671" y="3923"/>
                    <a:pt x="14681" y="4083"/>
                    <a:pt x="15679" y="4083"/>
                  </a:cubicBezTo>
                  <a:cubicBezTo>
                    <a:pt x="15843" y="4083"/>
                    <a:pt x="16007" y="4079"/>
                    <a:pt x="16171" y="4070"/>
                  </a:cubicBezTo>
                  <a:cubicBezTo>
                    <a:pt x="17356" y="3949"/>
                    <a:pt x="18481" y="3584"/>
                    <a:pt x="19484" y="2976"/>
                  </a:cubicBezTo>
                  <a:cubicBezTo>
                    <a:pt x="20487" y="2429"/>
                    <a:pt x="21368" y="1821"/>
                    <a:pt x="22280" y="1335"/>
                  </a:cubicBezTo>
                  <a:cubicBezTo>
                    <a:pt x="23101" y="848"/>
                    <a:pt x="24013" y="484"/>
                    <a:pt x="24955" y="271"/>
                  </a:cubicBezTo>
                  <a:cubicBezTo>
                    <a:pt x="25365" y="195"/>
                    <a:pt x="25783" y="157"/>
                    <a:pt x="26201" y="157"/>
                  </a:cubicBezTo>
                  <a:cubicBezTo>
                    <a:pt x="26619" y="157"/>
                    <a:pt x="27037" y="195"/>
                    <a:pt x="27447" y="271"/>
                  </a:cubicBezTo>
                  <a:cubicBezTo>
                    <a:pt x="28663" y="484"/>
                    <a:pt x="29788" y="1000"/>
                    <a:pt x="30761" y="1791"/>
                  </a:cubicBezTo>
                  <a:cubicBezTo>
                    <a:pt x="30882" y="1912"/>
                    <a:pt x="31034" y="2034"/>
                    <a:pt x="31186" y="2155"/>
                  </a:cubicBezTo>
                  <a:cubicBezTo>
                    <a:pt x="31277" y="2247"/>
                    <a:pt x="31368" y="2368"/>
                    <a:pt x="31460" y="2459"/>
                  </a:cubicBezTo>
                  <a:cubicBezTo>
                    <a:pt x="31551" y="2550"/>
                    <a:pt x="31612" y="2611"/>
                    <a:pt x="31642" y="2672"/>
                  </a:cubicBezTo>
                  <a:cubicBezTo>
                    <a:pt x="31672" y="2672"/>
                    <a:pt x="31672" y="2702"/>
                    <a:pt x="31703" y="2733"/>
                  </a:cubicBezTo>
                  <a:cubicBezTo>
                    <a:pt x="31460" y="2338"/>
                    <a:pt x="31156" y="2003"/>
                    <a:pt x="30791" y="1730"/>
                  </a:cubicBezTo>
                  <a:cubicBezTo>
                    <a:pt x="29504" y="613"/>
                    <a:pt x="27868" y="0"/>
                    <a:pt x="2619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55;p47">
              <a:extLst>
                <a:ext uri="{FF2B5EF4-FFF2-40B4-BE49-F238E27FC236}">
                  <a16:creationId xmlns:a16="http://schemas.microsoft.com/office/drawing/2014/main" id="{FEA034CE-B564-4674-BB4B-F41CE7FC02DF}"/>
                </a:ext>
              </a:extLst>
            </p:cNvPr>
            <p:cNvSpPr/>
            <p:nvPr/>
          </p:nvSpPr>
          <p:spPr>
            <a:xfrm>
              <a:off x="4877250" y="3795075"/>
              <a:ext cx="822225" cy="121500"/>
            </a:xfrm>
            <a:custGeom>
              <a:avLst/>
              <a:gdLst/>
              <a:ahLst/>
              <a:cxnLst/>
              <a:rect l="l" t="t" r="r" b="b"/>
              <a:pathLst>
                <a:path w="32889" h="4860" extrusionOk="0">
                  <a:moveTo>
                    <a:pt x="26801" y="0"/>
                  </a:moveTo>
                  <a:cubicBezTo>
                    <a:pt x="26713" y="0"/>
                    <a:pt x="26624" y="2"/>
                    <a:pt x="26536" y="5"/>
                  </a:cubicBezTo>
                  <a:cubicBezTo>
                    <a:pt x="25503" y="35"/>
                    <a:pt x="24500" y="217"/>
                    <a:pt x="23527" y="521"/>
                  </a:cubicBezTo>
                  <a:cubicBezTo>
                    <a:pt x="22433" y="856"/>
                    <a:pt x="21399" y="1281"/>
                    <a:pt x="20366" y="1768"/>
                  </a:cubicBezTo>
                  <a:cubicBezTo>
                    <a:pt x="19302" y="2254"/>
                    <a:pt x="18238" y="2801"/>
                    <a:pt x="17114" y="3287"/>
                  </a:cubicBezTo>
                  <a:cubicBezTo>
                    <a:pt x="15989" y="3774"/>
                    <a:pt x="14864" y="4169"/>
                    <a:pt x="13679" y="4412"/>
                  </a:cubicBezTo>
                  <a:cubicBezTo>
                    <a:pt x="12843" y="4598"/>
                    <a:pt x="11989" y="4677"/>
                    <a:pt x="11145" y="4677"/>
                  </a:cubicBezTo>
                  <a:cubicBezTo>
                    <a:pt x="10884" y="4677"/>
                    <a:pt x="10624" y="4670"/>
                    <a:pt x="10366" y="4655"/>
                  </a:cubicBezTo>
                  <a:cubicBezTo>
                    <a:pt x="8481" y="4503"/>
                    <a:pt x="6597" y="4078"/>
                    <a:pt x="4834" y="3409"/>
                  </a:cubicBezTo>
                  <a:cubicBezTo>
                    <a:pt x="3314" y="2862"/>
                    <a:pt x="2128" y="2345"/>
                    <a:pt x="1277" y="1950"/>
                  </a:cubicBezTo>
                  <a:lnTo>
                    <a:pt x="335" y="1524"/>
                  </a:lnTo>
                  <a:lnTo>
                    <a:pt x="92" y="1433"/>
                  </a:lnTo>
                  <a:cubicBezTo>
                    <a:pt x="62" y="1403"/>
                    <a:pt x="31" y="1403"/>
                    <a:pt x="1" y="1403"/>
                  </a:cubicBezTo>
                  <a:lnTo>
                    <a:pt x="62" y="1433"/>
                  </a:lnTo>
                  <a:lnTo>
                    <a:pt x="305" y="1555"/>
                  </a:lnTo>
                  <a:lnTo>
                    <a:pt x="1247" y="2011"/>
                  </a:lnTo>
                  <a:cubicBezTo>
                    <a:pt x="2068" y="2406"/>
                    <a:pt x="3284" y="2953"/>
                    <a:pt x="4803" y="3531"/>
                  </a:cubicBezTo>
                  <a:cubicBezTo>
                    <a:pt x="6566" y="4230"/>
                    <a:pt x="8451" y="4686"/>
                    <a:pt x="10366" y="4838"/>
                  </a:cubicBezTo>
                  <a:cubicBezTo>
                    <a:pt x="10639" y="4852"/>
                    <a:pt x="10911" y="4860"/>
                    <a:pt x="11184" y="4860"/>
                  </a:cubicBezTo>
                  <a:cubicBezTo>
                    <a:pt x="12036" y="4860"/>
                    <a:pt x="12888" y="4786"/>
                    <a:pt x="13740" y="4625"/>
                  </a:cubicBezTo>
                  <a:cubicBezTo>
                    <a:pt x="14895" y="4351"/>
                    <a:pt x="16050" y="3956"/>
                    <a:pt x="17144" y="3470"/>
                  </a:cubicBezTo>
                  <a:cubicBezTo>
                    <a:pt x="18299" y="2953"/>
                    <a:pt x="19363" y="2406"/>
                    <a:pt x="20427" y="1920"/>
                  </a:cubicBezTo>
                  <a:cubicBezTo>
                    <a:pt x="21430" y="1433"/>
                    <a:pt x="22463" y="1008"/>
                    <a:pt x="23527" y="673"/>
                  </a:cubicBezTo>
                  <a:cubicBezTo>
                    <a:pt x="24500" y="369"/>
                    <a:pt x="25503" y="187"/>
                    <a:pt x="26506" y="126"/>
                  </a:cubicBezTo>
                  <a:cubicBezTo>
                    <a:pt x="26594" y="123"/>
                    <a:pt x="26682" y="122"/>
                    <a:pt x="26770" y="122"/>
                  </a:cubicBezTo>
                  <a:cubicBezTo>
                    <a:pt x="27563" y="122"/>
                    <a:pt x="28351" y="245"/>
                    <a:pt x="29089" y="491"/>
                  </a:cubicBezTo>
                  <a:cubicBezTo>
                    <a:pt x="30336" y="856"/>
                    <a:pt x="31400" y="1585"/>
                    <a:pt x="32190" y="2619"/>
                  </a:cubicBezTo>
                  <a:cubicBezTo>
                    <a:pt x="32463" y="2983"/>
                    <a:pt x="32676" y="3409"/>
                    <a:pt x="32859" y="3834"/>
                  </a:cubicBezTo>
                  <a:cubicBezTo>
                    <a:pt x="32859" y="3804"/>
                    <a:pt x="32889" y="3804"/>
                    <a:pt x="32889" y="3774"/>
                  </a:cubicBezTo>
                  <a:cubicBezTo>
                    <a:pt x="32859" y="3713"/>
                    <a:pt x="32828" y="3622"/>
                    <a:pt x="32798" y="3500"/>
                  </a:cubicBezTo>
                  <a:cubicBezTo>
                    <a:pt x="32676" y="3196"/>
                    <a:pt x="32494" y="2862"/>
                    <a:pt x="32311" y="2588"/>
                  </a:cubicBezTo>
                  <a:cubicBezTo>
                    <a:pt x="31521" y="1524"/>
                    <a:pt x="30427" y="765"/>
                    <a:pt x="29181" y="369"/>
                  </a:cubicBezTo>
                  <a:cubicBezTo>
                    <a:pt x="28415" y="123"/>
                    <a:pt x="27599" y="0"/>
                    <a:pt x="268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56;p47">
              <a:extLst>
                <a:ext uri="{FF2B5EF4-FFF2-40B4-BE49-F238E27FC236}">
                  <a16:creationId xmlns:a16="http://schemas.microsoft.com/office/drawing/2014/main" id="{A0B55803-B532-4CFA-9C22-E4DCBCA48A17}"/>
                </a:ext>
              </a:extLst>
            </p:cNvPr>
            <p:cNvSpPr/>
            <p:nvPr/>
          </p:nvSpPr>
          <p:spPr>
            <a:xfrm>
              <a:off x="4941100" y="3183475"/>
              <a:ext cx="490900" cy="796375"/>
            </a:xfrm>
            <a:custGeom>
              <a:avLst/>
              <a:gdLst/>
              <a:ahLst/>
              <a:cxnLst/>
              <a:rect l="l" t="t" r="r" b="b"/>
              <a:pathLst>
                <a:path w="19636" h="31855" extrusionOk="0">
                  <a:moveTo>
                    <a:pt x="17873" y="0"/>
                  </a:moveTo>
                  <a:cubicBezTo>
                    <a:pt x="14468" y="4742"/>
                    <a:pt x="11733" y="9909"/>
                    <a:pt x="9666" y="15380"/>
                  </a:cubicBezTo>
                  <a:cubicBezTo>
                    <a:pt x="8328" y="18967"/>
                    <a:pt x="7143" y="22888"/>
                    <a:pt x="4164" y="25289"/>
                  </a:cubicBezTo>
                  <a:cubicBezTo>
                    <a:pt x="3100" y="26140"/>
                    <a:pt x="1824" y="26779"/>
                    <a:pt x="1003" y="27873"/>
                  </a:cubicBezTo>
                  <a:cubicBezTo>
                    <a:pt x="182" y="28937"/>
                    <a:pt x="0" y="30730"/>
                    <a:pt x="1094" y="31551"/>
                  </a:cubicBezTo>
                  <a:lnTo>
                    <a:pt x="2067" y="31855"/>
                  </a:lnTo>
                  <a:lnTo>
                    <a:pt x="3131" y="31612"/>
                  </a:lnTo>
                  <a:cubicBezTo>
                    <a:pt x="6748" y="31490"/>
                    <a:pt x="10365" y="30274"/>
                    <a:pt x="13131" y="27934"/>
                  </a:cubicBezTo>
                  <a:cubicBezTo>
                    <a:pt x="16930" y="24742"/>
                    <a:pt x="18785" y="19727"/>
                    <a:pt x="19210" y="14772"/>
                  </a:cubicBezTo>
                  <a:cubicBezTo>
                    <a:pt x="19636" y="9818"/>
                    <a:pt x="18754" y="4894"/>
                    <a:pt x="17873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57;p47">
              <a:extLst>
                <a:ext uri="{FF2B5EF4-FFF2-40B4-BE49-F238E27FC236}">
                  <a16:creationId xmlns:a16="http://schemas.microsoft.com/office/drawing/2014/main" id="{FBBDEFC7-33AE-4A00-A641-65DFE2441622}"/>
                </a:ext>
              </a:extLst>
            </p:cNvPr>
            <p:cNvSpPr/>
            <p:nvPr/>
          </p:nvSpPr>
          <p:spPr>
            <a:xfrm>
              <a:off x="4279875" y="2937275"/>
              <a:ext cx="1135400" cy="1440600"/>
            </a:xfrm>
            <a:custGeom>
              <a:avLst/>
              <a:gdLst/>
              <a:ahLst/>
              <a:cxnLst/>
              <a:rect l="l" t="t" r="r" b="b"/>
              <a:pathLst>
                <a:path w="45416" h="57624" extrusionOk="0">
                  <a:moveTo>
                    <a:pt x="32042" y="0"/>
                  </a:moveTo>
                  <a:cubicBezTo>
                    <a:pt x="32042" y="0"/>
                    <a:pt x="31373" y="20304"/>
                    <a:pt x="28972" y="23374"/>
                  </a:cubicBezTo>
                  <a:cubicBezTo>
                    <a:pt x="26996" y="25927"/>
                    <a:pt x="15841" y="37235"/>
                    <a:pt x="11737" y="40821"/>
                  </a:cubicBezTo>
                  <a:cubicBezTo>
                    <a:pt x="10795" y="41612"/>
                    <a:pt x="9640" y="42159"/>
                    <a:pt x="8424" y="42371"/>
                  </a:cubicBezTo>
                  <a:cubicBezTo>
                    <a:pt x="8151" y="42402"/>
                    <a:pt x="7877" y="42432"/>
                    <a:pt x="7573" y="42493"/>
                  </a:cubicBezTo>
                  <a:cubicBezTo>
                    <a:pt x="7371" y="42513"/>
                    <a:pt x="7161" y="42523"/>
                    <a:pt x="6950" y="42523"/>
                  </a:cubicBezTo>
                  <a:cubicBezTo>
                    <a:pt x="6526" y="42523"/>
                    <a:pt x="6094" y="42483"/>
                    <a:pt x="5689" y="42402"/>
                  </a:cubicBezTo>
                  <a:cubicBezTo>
                    <a:pt x="4898" y="42250"/>
                    <a:pt x="4139" y="42007"/>
                    <a:pt x="3409" y="41672"/>
                  </a:cubicBezTo>
                  <a:cubicBezTo>
                    <a:pt x="3263" y="41582"/>
                    <a:pt x="3111" y="41543"/>
                    <a:pt x="2966" y="41543"/>
                  </a:cubicBezTo>
                  <a:cubicBezTo>
                    <a:pt x="2476" y="41543"/>
                    <a:pt x="2066" y="41994"/>
                    <a:pt x="2254" y="42463"/>
                  </a:cubicBezTo>
                  <a:cubicBezTo>
                    <a:pt x="2528" y="43071"/>
                    <a:pt x="4199" y="44195"/>
                    <a:pt x="6540" y="44469"/>
                  </a:cubicBezTo>
                  <a:cubicBezTo>
                    <a:pt x="8911" y="44773"/>
                    <a:pt x="5750" y="46748"/>
                    <a:pt x="4625" y="47478"/>
                  </a:cubicBezTo>
                  <a:cubicBezTo>
                    <a:pt x="3470" y="48207"/>
                    <a:pt x="96" y="50669"/>
                    <a:pt x="35" y="51217"/>
                  </a:cubicBezTo>
                  <a:cubicBezTo>
                    <a:pt x="0" y="51651"/>
                    <a:pt x="244" y="51917"/>
                    <a:pt x="669" y="51917"/>
                  </a:cubicBezTo>
                  <a:cubicBezTo>
                    <a:pt x="987" y="51917"/>
                    <a:pt x="1408" y="51768"/>
                    <a:pt x="1889" y="51429"/>
                  </a:cubicBezTo>
                  <a:cubicBezTo>
                    <a:pt x="2873" y="50765"/>
                    <a:pt x="5671" y="49100"/>
                    <a:pt x="6600" y="49100"/>
                  </a:cubicBezTo>
                  <a:cubicBezTo>
                    <a:pt x="6734" y="49100"/>
                    <a:pt x="6828" y="49134"/>
                    <a:pt x="6874" y="49210"/>
                  </a:cubicBezTo>
                  <a:cubicBezTo>
                    <a:pt x="7239" y="49849"/>
                    <a:pt x="1403" y="53527"/>
                    <a:pt x="1403" y="53527"/>
                  </a:cubicBezTo>
                  <a:cubicBezTo>
                    <a:pt x="1403" y="53527"/>
                    <a:pt x="66" y="54104"/>
                    <a:pt x="430" y="54834"/>
                  </a:cubicBezTo>
                  <a:cubicBezTo>
                    <a:pt x="521" y="55002"/>
                    <a:pt x="698" y="55076"/>
                    <a:pt x="940" y="55076"/>
                  </a:cubicBezTo>
                  <a:cubicBezTo>
                    <a:pt x="2570" y="55076"/>
                    <a:pt x="7127" y="51709"/>
                    <a:pt x="7604" y="51338"/>
                  </a:cubicBezTo>
                  <a:cubicBezTo>
                    <a:pt x="7669" y="51284"/>
                    <a:pt x="7736" y="51261"/>
                    <a:pt x="7802" y="51261"/>
                  </a:cubicBezTo>
                  <a:cubicBezTo>
                    <a:pt x="8102" y="51261"/>
                    <a:pt x="8343" y="51757"/>
                    <a:pt x="7968" y="52007"/>
                  </a:cubicBezTo>
                  <a:cubicBezTo>
                    <a:pt x="7543" y="52311"/>
                    <a:pt x="2072" y="55533"/>
                    <a:pt x="2801" y="56901"/>
                  </a:cubicBezTo>
                  <a:cubicBezTo>
                    <a:pt x="2856" y="57005"/>
                    <a:pt x="2951" y="57052"/>
                    <a:pt x="3077" y="57052"/>
                  </a:cubicBezTo>
                  <a:cubicBezTo>
                    <a:pt x="4198" y="57052"/>
                    <a:pt x="7845" y="53338"/>
                    <a:pt x="9184" y="53283"/>
                  </a:cubicBezTo>
                  <a:cubicBezTo>
                    <a:pt x="9191" y="53283"/>
                    <a:pt x="9198" y="53283"/>
                    <a:pt x="9205" y="53283"/>
                  </a:cubicBezTo>
                  <a:cubicBezTo>
                    <a:pt x="10655" y="53283"/>
                    <a:pt x="5540" y="56449"/>
                    <a:pt x="6114" y="57387"/>
                  </a:cubicBezTo>
                  <a:cubicBezTo>
                    <a:pt x="6188" y="57512"/>
                    <a:pt x="6257" y="57624"/>
                    <a:pt x="6427" y="57624"/>
                  </a:cubicBezTo>
                  <a:cubicBezTo>
                    <a:pt x="6752" y="57624"/>
                    <a:pt x="7441" y="57220"/>
                    <a:pt x="9215" y="55746"/>
                  </a:cubicBezTo>
                  <a:cubicBezTo>
                    <a:pt x="10522" y="54651"/>
                    <a:pt x="12619" y="52432"/>
                    <a:pt x="14503" y="50366"/>
                  </a:cubicBezTo>
                  <a:cubicBezTo>
                    <a:pt x="14534" y="50366"/>
                    <a:pt x="39793" y="35441"/>
                    <a:pt x="41890" y="28207"/>
                  </a:cubicBezTo>
                  <a:cubicBezTo>
                    <a:pt x="45173" y="16809"/>
                    <a:pt x="45416" y="2158"/>
                    <a:pt x="45416" y="2158"/>
                  </a:cubicBezTo>
                  <a:lnTo>
                    <a:pt x="3204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58;p47">
              <a:extLst>
                <a:ext uri="{FF2B5EF4-FFF2-40B4-BE49-F238E27FC236}">
                  <a16:creationId xmlns:a16="http://schemas.microsoft.com/office/drawing/2014/main" id="{824A9A2B-0F49-48BF-9927-8129EFBCAC19}"/>
                </a:ext>
              </a:extLst>
            </p:cNvPr>
            <p:cNvSpPr/>
            <p:nvPr/>
          </p:nvSpPr>
          <p:spPr>
            <a:xfrm>
              <a:off x="5022400" y="2602075"/>
              <a:ext cx="437725" cy="555575"/>
            </a:xfrm>
            <a:custGeom>
              <a:avLst/>
              <a:gdLst/>
              <a:ahLst/>
              <a:cxnLst/>
              <a:rect l="l" t="t" r="r" b="b"/>
              <a:pathLst>
                <a:path w="17509" h="22223" extrusionOk="0">
                  <a:moveTo>
                    <a:pt x="8914" y="1"/>
                  </a:moveTo>
                  <a:cubicBezTo>
                    <a:pt x="8397" y="1"/>
                    <a:pt x="7875" y="52"/>
                    <a:pt x="7356" y="156"/>
                  </a:cubicBezTo>
                  <a:cubicBezTo>
                    <a:pt x="1915" y="1311"/>
                    <a:pt x="639" y="7542"/>
                    <a:pt x="639" y="7542"/>
                  </a:cubicBezTo>
                  <a:lnTo>
                    <a:pt x="0" y="21645"/>
                  </a:lnTo>
                  <a:lnTo>
                    <a:pt x="16475" y="22223"/>
                  </a:lnTo>
                  <a:cubicBezTo>
                    <a:pt x="16475" y="22223"/>
                    <a:pt x="17113" y="19366"/>
                    <a:pt x="17387" y="10946"/>
                  </a:cubicBezTo>
                  <a:cubicBezTo>
                    <a:pt x="17508" y="6660"/>
                    <a:pt x="15958" y="3925"/>
                    <a:pt x="14408" y="2314"/>
                  </a:cubicBezTo>
                  <a:cubicBezTo>
                    <a:pt x="12951" y="808"/>
                    <a:pt x="10969" y="1"/>
                    <a:pt x="891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59;p47">
              <a:extLst>
                <a:ext uri="{FF2B5EF4-FFF2-40B4-BE49-F238E27FC236}">
                  <a16:creationId xmlns:a16="http://schemas.microsoft.com/office/drawing/2014/main" id="{A821153C-B18C-4744-8161-9974637584C2}"/>
                </a:ext>
              </a:extLst>
            </p:cNvPr>
            <p:cNvSpPr/>
            <p:nvPr/>
          </p:nvSpPr>
          <p:spPr>
            <a:xfrm>
              <a:off x="5022400" y="2602075"/>
              <a:ext cx="438475" cy="555575"/>
            </a:xfrm>
            <a:custGeom>
              <a:avLst/>
              <a:gdLst/>
              <a:ahLst/>
              <a:cxnLst/>
              <a:rect l="l" t="t" r="r" b="b"/>
              <a:pathLst>
                <a:path w="17539" h="22223" extrusionOk="0">
                  <a:moveTo>
                    <a:pt x="8914" y="1"/>
                  </a:moveTo>
                  <a:cubicBezTo>
                    <a:pt x="8397" y="1"/>
                    <a:pt x="7875" y="52"/>
                    <a:pt x="7356" y="156"/>
                  </a:cubicBezTo>
                  <a:cubicBezTo>
                    <a:pt x="1915" y="1311"/>
                    <a:pt x="669" y="7754"/>
                    <a:pt x="669" y="7754"/>
                  </a:cubicBezTo>
                  <a:lnTo>
                    <a:pt x="0" y="21645"/>
                  </a:lnTo>
                  <a:lnTo>
                    <a:pt x="16475" y="22223"/>
                  </a:lnTo>
                  <a:cubicBezTo>
                    <a:pt x="16475" y="22223"/>
                    <a:pt x="17144" y="19578"/>
                    <a:pt x="17417" y="11159"/>
                  </a:cubicBezTo>
                  <a:cubicBezTo>
                    <a:pt x="17539" y="6873"/>
                    <a:pt x="15958" y="3925"/>
                    <a:pt x="14408" y="2314"/>
                  </a:cubicBezTo>
                  <a:cubicBezTo>
                    <a:pt x="12951" y="808"/>
                    <a:pt x="10969" y="1"/>
                    <a:pt x="8914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60;p47">
              <a:extLst>
                <a:ext uri="{FF2B5EF4-FFF2-40B4-BE49-F238E27FC236}">
                  <a16:creationId xmlns:a16="http://schemas.microsoft.com/office/drawing/2014/main" id="{13791279-5B4C-43E0-BE93-B435DBB11FD5}"/>
                </a:ext>
              </a:extLst>
            </p:cNvPr>
            <p:cNvSpPr/>
            <p:nvPr/>
          </p:nvSpPr>
          <p:spPr>
            <a:xfrm>
              <a:off x="5027725" y="2996550"/>
              <a:ext cx="421750" cy="71700"/>
            </a:xfrm>
            <a:custGeom>
              <a:avLst/>
              <a:gdLst/>
              <a:ahLst/>
              <a:cxnLst/>
              <a:rect l="l" t="t" r="r" b="b"/>
              <a:pathLst>
                <a:path w="16870" h="2868" extrusionOk="0">
                  <a:moveTo>
                    <a:pt x="12879" y="0"/>
                  </a:moveTo>
                  <a:cubicBezTo>
                    <a:pt x="12505" y="0"/>
                    <a:pt x="12132" y="32"/>
                    <a:pt x="11763" y="91"/>
                  </a:cubicBezTo>
                  <a:cubicBezTo>
                    <a:pt x="10608" y="334"/>
                    <a:pt x="9514" y="729"/>
                    <a:pt x="8450" y="1246"/>
                  </a:cubicBezTo>
                  <a:cubicBezTo>
                    <a:pt x="7417" y="1763"/>
                    <a:pt x="6322" y="2158"/>
                    <a:pt x="5228" y="2492"/>
                  </a:cubicBezTo>
                  <a:cubicBezTo>
                    <a:pt x="4590" y="2641"/>
                    <a:pt x="3922" y="2716"/>
                    <a:pt x="3266" y="2716"/>
                  </a:cubicBezTo>
                  <a:cubicBezTo>
                    <a:pt x="2984" y="2716"/>
                    <a:pt x="2705" y="2702"/>
                    <a:pt x="2432" y="2675"/>
                  </a:cubicBezTo>
                  <a:cubicBezTo>
                    <a:pt x="1793" y="2584"/>
                    <a:pt x="1186" y="2401"/>
                    <a:pt x="608" y="2128"/>
                  </a:cubicBezTo>
                  <a:cubicBezTo>
                    <a:pt x="213" y="1915"/>
                    <a:pt x="0" y="1763"/>
                    <a:pt x="0" y="1763"/>
                  </a:cubicBezTo>
                  <a:lnTo>
                    <a:pt x="0" y="1763"/>
                  </a:lnTo>
                  <a:cubicBezTo>
                    <a:pt x="31" y="1824"/>
                    <a:pt x="91" y="1854"/>
                    <a:pt x="152" y="1884"/>
                  </a:cubicBezTo>
                  <a:cubicBezTo>
                    <a:pt x="274" y="2006"/>
                    <a:pt x="426" y="2097"/>
                    <a:pt x="578" y="2188"/>
                  </a:cubicBezTo>
                  <a:cubicBezTo>
                    <a:pt x="1125" y="2523"/>
                    <a:pt x="1763" y="2705"/>
                    <a:pt x="2401" y="2796"/>
                  </a:cubicBezTo>
                  <a:cubicBezTo>
                    <a:pt x="2764" y="2843"/>
                    <a:pt x="3132" y="2867"/>
                    <a:pt x="3500" y="2867"/>
                  </a:cubicBezTo>
                  <a:cubicBezTo>
                    <a:pt x="4088" y="2867"/>
                    <a:pt x="4679" y="2806"/>
                    <a:pt x="5259" y="2675"/>
                  </a:cubicBezTo>
                  <a:cubicBezTo>
                    <a:pt x="6383" y="2340"/>
                    <a:pt x="7477" y="1945"/>
                    <a:pt x="8541" y="1428"/>
                  </a:cubicBezTo>
                  <a:cubicBezTo>
                    <a:pt x="9575" y="912"/>
                    <a:pt x="10669" y="547"/>
                    <a:pt x="11794" y="273"/>
                  </a:cubicBezTo>
                  <a:cubicBezTo>
                    <a:pt x="12197" y="195"/>
                    <a:pt x="12601" y="156"/>
                    <a:pt x="13003" y="156"/>
                  </a:cubicBezTo>
                  <a:cubicBezTo>
                    <a:pt x="13538" y="156"/>
                    <a:pt x="14069" y="226"/>
                    <a:pt x="14590" y="365"/>
                  </a:cubicBezTo>
                  <a:cubicBezTo>
                    <a:pt x="15198" y="517"/>
                    <a:pt x="15775" y="760"/>
                    <a:pt x="16323" y="1125"/>
                  </a:cubicBezTo>
                  <a:cubicBezTo>
                    <a:pt x="16661" y="1378"/>
                    <a:pt x="16842" y="1553"/>
                    <a:pt x="16867" y="1553"/>
                  </a:cubicBezTo>
                  <a:cubicBezTo>
                    <a:pt x="16869" y="1553"/>
                    <a:pt x="16870" y="1552"/>
                    <a:pt x="16870" y="1550"/>
                  </a:cubicBezTo>
                  <a:cubicBezTo>
                    <a:pt x="16839" y="1489"/>
                    <a:pt x="16779" y="1459"/>
                    <a:pt x="16748" y="1428"/>
                  </a:cubicBezTo>
                  <a:cubicBezTo>
                    <a:pt x="16627" y="1307"/>
                    <a:pt x="16505" y="1185"/>
                    <a:pt x="16353" y="1064"/>
                  </a:cubicBezTo>
                  <a:cubicBezTo>
                    <a:pt x="15836" y="669"/>
                    <a:pt x="15259" y="395"/>
                    <a:pt x="14620" y="243"/>
                  </a:cubicBezTo>
                  <a:cubicBezTo>
                    <a:pt x="14047" y="77"/>
                    <a:pt x="13462" y="0"/>
                    <a:pt x="128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61;p47">
              <a:extLst>
                <a:ext uri="{FF2B5EF4-FFF2-40B4-BE49-F238E27FC236}">
                  <a16:creationId xmlns:a16="http://schemas.microsoft.com/office/drawing/2014/main" id="{9E11E9CE-6EE7-4F97-84D9-C559227E818F}"/>
                </a:ext>
              </a:extLst>
            </p:cNvPr>
            <p:cNvSpPr/>
            <p:nvPr/>
          </p:nvSpPr>
          <p:spPr>
            <a:xfrm>
              <a:off x="5069500" y="2721450"/>
              <a:ext cx="363275" cy="47425"/>
            </a:xfrm>
            <a:custGeom>
              <a:avLst/>
              <a:gdLst/>
              <a:ahLst/>
              <a:cxnLst/>
              <a:rect l="l" t="t" r="r" b="b"/>
              <a:pathLst>
                <a:path w="14531" h="1897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2"/>
                    <a:pt x="335" y="213"/>
                    <a:pt x="487" y="305"/>
                  </a:cubicBezTo>
                  <a:cubicBezTo>
                    <a:pt x="700" y="396"/>
                    <a:pt x="913" y="517"/>
                    <a:pt x="1126" y="609"/>
                  </a:cubicBezTo>
                  <a:cubicBezTo>
                    <a:pt x="1399" y="730"/>
                    <a:pt x="1673" y="852"/>
                    <a:pt x="1977" y="943"/>
                  </a:cubicBezTo>
                  <a:cubicBezTo>
                    <a:pt x="2736" y="1217"/>
                    <a:pt x="3496" y="1429"/>
                    <a:pt x="4287" y="1551"/>
                  </a:cubicBezTo>
                  <a:cubicBezTo>
                    <a:pt x="5229" y="1733"/>
                    <a:pt x="6202" y="1855"/>
                    <a:pt x="7174" y="1885"/>
                  </a:cubicBezTo>
                  <a:cubicBezTo>
                    <a:pt x="7404" y="1892"/>
                    <a:pt x="7633" y="1896"/>
                    <a:pt x="7863" y="1896"/>
                  </a:cubicBezTo>
                  <a:cubicBezTo>
                    <a:pt x="8606" y="1896"/>
                    <a:pt x="9349" y="1857"/>
                    <a:pt x="10092" y="1764"/>
                  </a:cubicBezTo>
                  <a:cubicBezTo>
                    <a:pt x="10883" y="1703"/>
                    <a:pt x="11673" y="1551"/>
                    <a:pt x="12463" y="1368"/>
                  </a:cubicBezTo>
                  <a:cubicBezTo>
                    <a:pt x="12767" y="1277"/>
                    <a:pt x="13071" y="1186"/>
                    <a:pt x="13345" y="1125"/>
                  </a:cubicBezTo>
                  <a:cubicBezTo>
                    <a:pt x="13618" y="1034"/>
                    <a:pt x="13801" y="973"/>
                    <a:pt x="13983" y="882"/>
                  </a:cubicBezTo>
                  <a:cubicBezTo>
                    <a:pt x="14165" y="821"/>
                    <a:pt x="14348" y="761"/>
                    <a:pt x="14530" y="669"/>
                  </a:cubicBezTo>
                  <a:lnTo>
                    <a:pt x="14530" y="669"/>
                  </a:lnTo>
                  <a:cubicBezTo>
                    <a:pt x="14317" y="700"/>
                    <a:pt x="14135" y="730"/>
                    <a:pt x="13953" y="821"/>
                  </a:cubicBezTo>
                  <a:cubicBezTo>
                    <a:pt x="13770" y="882"/>
                    <a:pt x="13557" y="913"/>
                    <a:pt x="13284" y="1004"/>
                  </a:cubicBezTo>
                  <a:cubicBezTo>
                    <a:pt x="13041" y="1065"/>
                    <a:pt x="12737" y="1156"/>
                    <a:pt x="12402" y="1217"/>
                  </a:cubicBezTo>
                  <a:cubicBezTo>
                    <a:pt x="11642" y="1399"/>
                    <a:pt x="10852" y="1520"/>
                    <a:pt x="10062" y="1581"/>
                  </a:cubicBezTo>
                  <a:cubicBezTo>
                    <a:pt x="9355" y="1650"/>
                    <a:pt x="8631" y="1684"/>
                    <a:pt x="7903" y="1684"/>
                  </a:cubicBezTo>
                  <a:cubicBezTo>
                    <a:pt x="7661" y="1684"/>
                    <a:pt x="7417" y="1680"/>
                    <a:pt x="7174" y="1672"/>
                  </a:cubicBezTo>
                  <a:cubicBezTo>
                    <a:pt x="6202" y="1642"/>
                    <a:pt x="5259" y="1551"/>
                    <a:pt x="4287" y="1399"/>
                  </a:cubicBezTo>
                  <a:cubicBezTo>
                    <a:pt x="3527" y="1247"/>
                    <a:pt x="2767" y="1065"/>
                    <a:pt x="2007" y="821"/>
                  </a:cubicBezTo>
                  <a:cubicBezTo>
                    <a:pt x="1733" y="730"/>
                    <a:pt x="1429" y="609"/>
                    <a:pt x="1156" y="487"/>
                  </a:cubicBezTo>
                  <a:cubicBezTo>
                    <a:pt x="943" y="426"/>
                    <a:pt x="730" y="335"/>
                    <a:pt x="548" y="213"/>
                  </a:cubicBezTo>
                  <a:cubicBezTo>
                    <a:pt x="366" y="122"/>
                    <a:pt x="183" y="6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62;p47">
              <a:extLst>
                <a:ext uri="{FF2B5EF4-FFF2-40B4-BE49-F238E27FC236}">
                  <a16:creationId xmlns:a16="http://schemas.microsoft.com/office/drawing/2014/main" id="{29E987A4-9965-46A4-9B30-50A54162BCEF}"/>
                </a:ext>
              </a:extLst>
            </p:cNvPr>
            <p:cNvSpPr/>
            <p:nvPr/>
          </p:nvSpPr>
          <p:spPr>
            <a:xfrm>
              <a:off x="4414225" y="1812650"/>
              <a:ext cx="663675" cy="367825"/>
            </a:xfrm>
            <a:custGeom>
              <a:avLst/>
              <a:gdLst/>
              <a:ahLst/>
              <a:cxnLst/>
              <a:rect l="l" t="t" r="r" b="b"/>
              <a:pathLst>
                <a:path w="26547" h="14713" extrusionOk="0">
                  <a:moveTo>
                    <a:pt x="7221" y="0"/>
                  </a:moveTo>
                  <a:cubicBezTo>
                    <a:pt x="2910" y="0"/>
                    <a:pt x="1" y="5060"/>
                    <a:pt x="2807" y="8875"/>
                  </a:cubicBezTo>
                  <a:cubicBezTo>
                    <a:pt x="3263" y="9574"/>
                    <a:pt x="3962" y="10061"/>
                    <a:pt x="4753" y="10304"/>
                  </a:cubicBezTo>
                  <a:lnTo>
                    <a:pt x="23020" y="13465"/>
                  </a:lnTo>
                  <a:cubicBezTo>
                    <a:pt x="22929" y="14175"/>
                    <a:pt x="23511" y="14713"/>
                    <a:pt x="24155" y="14713"/>
                  </a:cubicBezTo>
                  <a:cubicBezTo>
                    <a:pt x="24365" y="14713"/>
                    <a:pt x="24581" y="14656"/>
                    <a:pt x="24783" y="14529"/>
                  </a:cubicBezTo>
                  <a:cubicBezTo>
                    <a:pt x="25452" y="14042"/>
                    <a:pt x="25391" y="13009"/>
                    <a:pt x="25118" y="12249"/>
                  </a:cubicBezTo>
                  <a:cubicBezTo>
                    <a:pt x="24844" y="11489"/>
                    <a:pt x="24419" y="10638"/>
                    <a:pt x="24662" y="9848"/>
                  </a:cubicBezTo>
                  <a:cubicBezTo>
                    <a:pt x="24814" y="9209"/>
                    <a:pt x="25330" y="8784"/>
                    <a:pt x="25695" y="8267"/>
                  </a:cubicBezTo>
                  <a:cubicBezTo>
                    <a:pt x="26364" y="7325"/>
                    <a:pt x="26546" y="6170"/>
                    <a:pt x="26212" y="5106"/>
                  </a:cubicBezTo>
                  <a:cubicBezTo>
                    <a:pt x="25847" y="4012"/>
                    <a:pt x="24905" y="3252"/>
                    <a:pt x="23780" y="3070"/>
                  </a:cubicBezTo>
                  <a:cubicBezTo>
                    <a:pt x="23656" y="3056"/>
                    <a:pt x="23530" y="3050"/>
                    <a:pt x="23402" y="3050"/>
                  </a:cubicBezTo>
                  <a:cubicBezTo>
                    <a:pt x="22854" y="3050"/>
                    <a:pt x="22277" y="3153"/>
                    <a:pt x="21730" y="3153"/>
                  </a:cubicBezTo>
                  <a:cubicBezTo>
                    <a:pt x="21277" y="3153"/>
                    <a:pt x="20845" y="3083"/>
                    <a:pt x="20467" y="2826"/>
                  </a:cubicBezTo>
                  <a:cubicBezTo>
                    <a:pt x="19798" y="2340"/>
                    <a:pt x="19616" y="1428"/>
                    <a:pt x="19069" y="820"/>
                  </a:cubicBezTo>
                  <a:cubicBezTo>
                    <a:pt x="18569" y="285"/>
                    <a:pt x="17838" y="85"/>
                    <a:pt x="17074" y="85"/>
                  </a:cubicBezTo>
                  <a:cubicBezTo>
                    <a:pt x="16537" y="85"/>
                    <a:pt x="15984" y="183"/>
                    <a:pt x="15482" y="334"/>
                  </a:cubicBezTo>
                  <a:cubicBezTo>
                    <a:pt x="14353" y="673"/>
                    <a:pt x="13251" y="1195"/>
                    <a:pt x="12077" y="1195"/>
                  </a:cubicBezTo>
                  <a:cubicBezTo>
                    <a:pt x="11987" y="1195"/>
                    <a:pt x="11896" y="1192"/>
                    <a:pt x="11804" y="1185"/>
                  </a:cubicBezTo>
                  <a:cubicBezTo>
                    <a:pt x="10740" y="1094"/>
                    <a:pt x="9798" y="516"/>
                    <a:pt x="8765" y="212"/>
                  </a:cubicBezTo>
                  <a:cubicBezTo>
                    <a:pt x="8236" y="68"/>
                    <a:pt x="7719" y="0"/>
                    <a:pt x="72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63;p47">
              <a:extLst>
                <a:ext uri="{FF2B5EF4-FFF2-40B4-BE49-F238E27FC236}">
                  <a16:creationId xmlns:a16="http://schemas.microsoft.com/office/drawing/2014/main" id="{8382979A-A6E8-4786-8F41-BA5214EA0051}"/>
                </a:ext>
              </a:extLst>
            </p:cNvPr>
            <p:cNvSpPr/>
            <p:nvPr/>
          </p:nvSpPr>
          <p:spPr>
            <a:xfrm>
              <a:off x="4542900" y="1931450"/>
              <a:ext cx="538025" cy="816075"/>
            </a:xfrm>
            <a:custGeom>
              <a:avLst/>
              <a:gdLst/>
              <a:ahLst/>
              <a:cxnLst/>
              <a:rect l="l" t="t" r="r" b="b"/>
              <a:pathLst>
                <a:path w="21521" h="32643" extrusionOk="0">
                  <a:moveTo>
                    <a:pt x="8752" y="1"/>
                  </a:moveTo>
                  <a:cubicBezTo>
                    <a:pt x="5685" y="1"/>
                    <a:pt x="2654" y="799"/>
                    <a:pt x="1" y="2512"/>
                  </a:cubicBezTo>
                  <a:lnTo>
                    <a:pt x="61" y="3181"/>
                  </a:lnTo>
                  <a:cubicBezTo>
                    <a:pt x="61" y="3181"/>
                    <a:pt x="1065" y="14062"/>
                    <a:pt x="1976" y="18987"/>
                  </a:cubicBezTo>
                  <a:cubicBezTo>
                    <a:pt x="2866" y="23822"/>
                    <a:pt x="7724" y="23880"/>
                    <a:pt x="7956" y="23880"/>
                  </a:cubicBezTo>
                  <a:cubicBezTo>
                    <a:pt x="7961" y="23880"/>
                    <a:pt x="7964" y="23880"/>
                    <a:pt x="7964" y="23880"/>
                  </a:cubicBezTo>
                  <a:cubicBezTo>
                    <a:pt x="7964" y="23880"/>
                    <a:pt x="8268" y="25522"/>
                    <a:pt x="8633" y="27467"/>
                  </a:cubicBezTo>
                  <a:cubicBezTo>
                    <a:pt x="9201" y="30524"/>
                    <a:pt x="11864" y="32642"/>
                    <a:pt x="14865" y="32642"/>
                  </a:cubicBezTo>
                  <a:cubicBezTo>
                    <a:pt x="15236" y="32642"/>
                    <a:pt x="15611" y="32610"/>
                    <a:pt x="15989" y="32543"/>
                  </a:cubicBezTo>
                  <a:cubicBezTo>
                    <a:pt x="19272" y="31935"/>
                    <a:pt x="21521" y="28926"/>
                    <a:pt x="21156" y="25613"/>
                  </a:cubicBezTo>
                  <a:lnTo>
                    <a:pt x="17934" y="3302"/>
                  </a:lnTo>
                  <a:lnTo>
                    <a:pt x="17752" y="2299"/>
                  </a:lnTo>
                  <a:cubicBezTo>
                    <a:pt x="14949" y="806"/>
                    <a:pt x="11833" y="1"/>
                    <a:pt x="875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64;p47">
              <a:extLst>
                <a:ext uri="{FF2B5EF4-FFF2-40B4-BE49-F238E27FC236}">
                  <a16:creationId xmlns:a16="http://schemas.microsoft.com/office/drawing/2014/main" id="{3B8E4F91-D952-46EC-ABB1-0E1848730BD7}"/>
                </a:ext>
              </a:extLst>
            </p:cNvPr>
            <p:cNvSpPr/>
            <p:nvPr/>
          </p:nvSpPr>
          <p:spPr>
            <a:xfrm>
              <a:off x="4724525" y="2312625"/>
              <a:ext cx="93475" cy="53875"/>
            </a:xfrm>
            <a:custGeom>
              <a:avLst/>
              <a:gdLst/>
              <a:ahLst/>
              <a:cxnLst/>
              <a:rect l="l" t="t" r="r" b="b"/>
              <a:pathLst>
                <a:path w="3739" h="2155" extrusionOk="0">
                  <a:moveTo>
                    <a:pt x="3192" y="1"/>
                  </a:moveTo>
                  <a:lnTo>
                    <a:pt x="0" y="1521"/>
                  </a:lnTo>
                  <a:cubicBezTo>
                    <a:pt x="380" y="1938"/>
                    <a:pt x="901" y="2154"/>
                    <a:pt x="1424" y="2154"/>
                  </a:cubicBezTo>
                  <a:cubicBezTo>
                    <a:pt x="1739" y="2154"/>
                    <a:pt x="2055" y="2076"/>
                    <a:pt x="2341" y="1916"/>
                  </a:cubicBezTo>
                  <a:cubicBezTo>
                    <a:pt x="3739" y="1095"/>
                    <a:pt x="3192" y="1"/>
                    <a:pt x="3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65;p47">
              <a:extLst>
                <a:ext uri="{FF2B5EF4-FFF2-40B4-BE49-F238E27FC236}">
                  <a16:creationId xmlns:a16="http://schemas.microsoft.com/office/drawing/2014/main" id="{8D32BAD6-7B1D-4606-83B4-200A16F8E4A2}"/>
                </a:ext>
              </a:extLst>
            </p:cNvPr>
            <p:cNvSpPr/>
            <p:nvPr/>
          </p:nvSpPr>
          <p:spPr>
            <a:xfrm>
              <a:off x="4742000" y="2453225"/>
              <a:ext cx="153525" cy="105650"/>
            </a:xfrm>
            <a:custGeom>
              <a:avLst/>
              <a:gdLst/>
              <a:ahLst/>
              <a:cxnLst/>
              <a:rect l="l" t="t" r="r" b="b"/>
              <a:pathLst>
                <a:path w="6141" h="4226" extrusionOk="0">
                  <a:moveTo>
                    <a:pt x="6140" y="0"/>
                  </a:moveTo>
                  <a:cubicBezTo>
                    <a:pt x="4408" y="1550"/>
                    <a:pt x="2280" y="2584"/>
                    <a:pt x="0" y="2918"/>
                  </a:cubicBezTo>
                  <a:lnTo>
                    <a:pt x="183" y="4225"/>
                  </a:lnTo>
                  <a:cubicBezTo>
                    <a:pt x="5228" y="3830"/>
                    <a:pt x="6140" y="0"/>
                    <a:pt x="61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66;p47">
              <a:extLst>
                <a:ext uri="{FF2B5EF4-FFF2-40B4-BE49-F238E27FC236}">
                  <a16:creationId xmlns:a16="http://schemas.microsoft.com/office/drawing/2014/main" id="{687C0155-D484-486A-987F-347533AA84FB}"/>
                </a:ext>
              </a:extLst>
            </p:cNvPr>
            <p:cNvSpPr/>
            <p:nvPr/>
          </p:nvSpPr>
          <p:spPr>
            <a:xfrm>
              <a:off x="4984400" y="2094875"/>
              <a:ext cx="108250" cy="165550"/>
            </a:xfrm>
            <a:custGeom>
              <a:avLst/>
              <a:gdLst/>
              <a:ahLst/>
              <a:cxnLst/>
              <a:rect l="l" t="t" r="r" b="b"/>
              <a:pathLst>
                <a:path w="4330" h="6622" extrusionOk="0">
                  <a:moveTo>
                    <a:pt x="1351" y="1"/>
                  </a:moveTo>
                  <a:cubicBezTo>
                    <a:pt x="886" y="1"/>
                    <a:pt x="545" y="91"/>
                    <a:pt x="517" y="109"/>
                  </a:cubicBezTo>
                  <a:cubicBezTo>
                    <a:pt x="517" y="109"/>
                    <a:pt x="1" y="6218"/>
                    <a:pt x="1" y="6340"/>
                  </a:cubicBezTo>
                  <a:cubicBezTo>
                    <a:pt x="13" y="6388"/>
                    <a:pt x="699" y="6621"/>
                    <a:pt x="1517" y="6621"/>
                  </a:cubicBezTo>
                  <a:cubicBezTo>
                    <a:pt x="2768" y="6621"/>
                    <a:pt x="4330" y="6075"/>
                    <a:pt x="4256" y="3483"/>
                  </a:cubicBezTo>
                  <a:cubicBezTo>
                    <a:pt x="4192" y="486"/>
                    <a:pt x="2434" y="1"/>
                    <a:pt x="135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67;p47">
              <a:extLst>
                <a:ext uri="{FF2B5EF4-FFF2-40B4-BE49-F238E27FC236}">
                  <a16:creationId xmlns:a16="http://schemas.microsoft.com/office/drawing/2014/main" id="{D664B034-1EEA-40C5-AA67-8927ED590069}"/>
                </a:ext>
              </a:extLst>
            </p:cNvPr>
            <p:cNvSpPr/>
            <p:nvPr/>
          </p:nvSpPr>
          <p:spPr>
            <a:xfrm>
              <a:off x="5016325" y="2130075"/>
              <a:ext cx="47125" cy="93675"/>
            </a:xfrm>
            <a:custGeom>
              <a:avLst/>
              <a:gdLst/>
              <a:ahLst/>
              <a:cxnLst/>
              <a:rect l="l" t="t" r="r" b="b"/>
              <a:pathLst>
                <a:path w="1885" h="3747" extrusionOk="0">
                  <a:moveTo>
                    <a:pt x="712" y="0"/>
                  </a:moveTo>
                  <a:cubicBezTo>
                    <a:pt x="595" y="0"/>
                    <a:pt x="495" y="54"/>
                    <a:pt x="395" y="130"/>
                  </a:cubicBezTo>
                  <a:cubicBezTo>
                    <a:pt x="304" y="190"/>
                    <a:pt x="243" y="281"/>
                    <a:pt x="243" y="403"/>
                  </a:cubicBezTo>
                  <a:cubicBezTo>
                    <a:pt x="213" y="585"/>
                    <a:pt x="274" y="646"/>
                    <a:pt x="304" y="646"/>
                  </a:cubicBezTo>
                  <a:cubicBezTo>
                    <a:pt x="304" y="646"/>
                    <a:pt x="274" y="555"/>
                    <a:pt x="335" y="433"/>
                  </a:cubicBezTo>
                  <a:cubicBezTo>
                    <a:pt x="407" y="289"/>
                    <a:pt x="536" y="202"/>
                    <a:pt x="677" y="202"/>
                  </a:cubicBezTo>
                  <a:cubicBezTo>
                    <a:pt x="714" y="202"/>
                    <a:pt x="752" y="208"/>
                    <a:pt x="790" y="221"/>
                  </a:cubicBezTo>
                  <a:cubicBezTo>
                    <a:pt x="1034" y="281"/>
                    <a:pt x="1277" y="494"/>
                    <a:pt x="1368" y="768"/>
                  </a:cubicBezTo>
                  <a:cubicBezTo>
                    <a:pt x="1520" y="1102"/>
                    <a:pt x="1581" y="1467"/>
                    <a:pt x="1581" y="1832"/>
                  </a:cubicBezTo>
                  <a:cubicBezTo>
                    <a:pt x="1581" y="2592"/>
                    <a:pt x="1216" y="3321"/>
                    <a:pt x="790" y="3503"/>
                  </a:cubicBezTo>
                  <a:cubicBezTo>
                    <a:pt x="699" y="3534"/>
                    <a:pt x="601" y="3549"/>
                    <a:pt x="502" y="3549"/>
                  </a:cubicBezTo>
                  <a:cubicBezTo>
                    <a:pt x="403" y="3549"/>
                    <a:pt x="304" y="3534"/>
                    <a:pt x="213" y="3503"/>
                  </a:cubicBezTo>
                  <a:cubicBezTo>
                    <a:pt x="91" y="3443"/>
                    <a:pt x="31" y="3412"/>
                    <a:pt x="31" y="3412"/>
                  </a:cubicBezTo>
                  <a:cubicBezTo>
                    <a:pt x="0" y="3412"/>
                    <a:pt x="31" y="3503"/>
                    <a:pt x="183" y="3625"/>
                  </a:cubicBezTo>
                  <a:cubicBezTo>
                    <a:pt x="304" y="3706"/>
                    <a:pt x="453" y="3747"/>
                    <a:pt x="610" y="3747"/>
                  </a:cubicBezTo>
                  <a:cubicBezTo>
                    <a:pt x="689" y="3747"/>
                    <a:pt x="770" y="3736"/>
                    <a:pt x="851" y="3716"/>
                  </a:cubicBezTo>
                  <a:cubicBezTo>
                    <a:pt x="1459" y="3503"/>
                    <a:pt x="1885" y="2683"/>
                    <a:pt x="1885" y="1832"/>
                  </a:cubicBezTo>
                  <a:cubicBezTo>
                    <a:pt x="1885" y="1406"/>
                    <a:pt x="1794" y="1011"/>
                    <a:pt x="1611" y="646"/>
                  </a:cubicBezTo>
                  <a:cubicBezTo>
                    <a:pt x="1459" y="312"/>
                    <a:pt x="1155" y="69"/>
                    <a:pt x="790" y="8"/>
                  </a:cubicBezTo>
                  <a:cubicBezTo>
                    <a:pt x="764" y="3"/>
                    <a:pt x="738" y="0"/>
                    <a:pt x="71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68;p47">
              <a:extLst>
                <a:ext uri="{FF2B5EF4-FFF2-40B4-BE49-F238E27FC236}">
                  <a16:creationId xmlns:a16="http://schemas.microsoft.com/office/drawing/2014/main" id="{9542F13C-F5B1-424C-B72E-44742B459A4D}"/>
                </a:ext>
              </a:extLst>
            </p:cNvPr>
            <p:cNvSpPr/>
            <p:nvPr/>
          </p:nvSpPr>
          <p:spPr>
            <a:xfrm>
              <a:off x="4507950" y="1900025"/>
              <a:ext cx="545625" cy="277350"/>
            </a:xfrm>
            <a:custGeom>
              <a:avLst/>
              <a:gdLst/>
              <a:ahLst/>
              <a:cxnLst/>
              <a:rect l="l" t="t" r="r" b="b"/>
              <a:pathLst>
                <a:path w="21825" h="11094" extrusionOk="0">
                  <a:moveTo>
                    <a:pt x="8937" y="0"/>
                  </a:moveTo>
                  <a:lnTo>
                    <a:pt x="3101" y="1459"/>
                  </a:lnTo>
                  <a:lnTo>
                    <a:pt x="0" y="3952"/>
                  </a:lnTo>
                  <a:lnTo>
                    <a:pt x="608" y="6657"/>
                  </a:lnTo>
                  <a:cubicBezTo>
                    <a:pt x="608" y="6657"/>
                    <a:pt x="1273" y="6872"/>
                    <a:pt x="2343" y="6872"/>
                  </a:cubicBezTo>
                  <a:cubicBezTo>
                    <a:pt x="3616" y="6872"/>
                    <a:pt x="5465" y="6567"/>
                    <a:pt x="7447" y="5228"/>
                  </a:cubicBezTo>
                  <a:cubicBezTo>
                    <a:pt x="9456" y="3837"/>
                    <a:pt x="11858" y="2883"/>
                    <a:pt x="12989" y="2883"/>
                  </a:cubicBezTo>
                  <a:cubicBezTo>
                    <a:pt x="13192" y="2883"/>
                    <a:pt x="13354" y="2914"/>
                    <a:pt x="13466" y="2979"/>
                  </a:cubicBezTo>
                  <a:cubicBezTo>
                    <a:pt x="14195" y="3374"/>
                    <a:pt x="14682" y="6018"/>
                    <a:pt x="17326" y="6444"/>
                  </a:cubicBezTo>
                  <a:cubicBezTo>
                    <a:pt x="17326" y="6444"/>
                    <a:pt x="17799" y="11093"/>
                    <a:pt x="19598" y="11093"/>
                  </a:cubicBezTo>
                  <a:cubicBezTo>
                    <a:pt x="19679" y="11093"/>
                    <a:pt x="19763" y="11084"/>
                    <a:pt x="19849" y="11064"/>
                  </a:cubicBezTo>
                  <a:cubicBezTo>
                    <a:pt x="21825" y="10608"/>
                    <a:pt x="19515" y="2948"/>
                    <a:pt x="19515" y="2948"/>
                  </a:cubicBezTo>
                  <a:lnTo>
                    <a:pt x="14438" y="274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69;p47">
              <a:extLst>
                <a:ext uri="{FF2B5EF4-FFF2-40B4-BE49-F238E27FC236}">
                  <a16:creationId xmlns:a16="http://schemas.microsoft.com/office/drawing/2014/main" id="{C27E2284-3747-41C7-B426-64E6BC5249FB}"/>
                </a:ext>
              </a:extLst>
            </p:cNvPr>
            <p:cNvSpPr/>
            <p:nvPr/>
          </p:nvSpPr>
          <p:spPr>
            <a:xfrm>
              <a:off x="4941100" y="1866825"/>
              <a:ext cx="49400" cy="27900"/>
            </a:xfrm>
            <a:custGeom>
              <a:avLst/>
              <a:gdLst/>
              <a:ahLst/>
              <a:cxnLst/>
              <a:rect l="l" t="t" r="r" b="b"/>
              <a:pathLst>
                <a:path w="1976" h="1116" extrusionOk="0">
                  <a:moveTo>
                    <a:pt x="1689" y="1"/>
                  </a:moveTo>
                  <a:cubicBezTo>
                    <a:pt x="952" y="1"/>
                    <a:pt x="296" y="415"/>
                    <a:pt x="0" y="1115"/>
                  </a:cubicBezTo>
                  <a:cubicBezTo>
                    <a:pt x="517" y="538"/>
                    <a:pt x="1216" y="143"/>
                    <a:pt x="1976" y="21"/>
                  </a:cubicBezTo>
                  <a:cubicBezTo>
                    <a:pt x="1879" y="7"/>
                    <a:pt x="1784" y="1"/>
                    <a:pt x="16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70;p47">
              <a:extLst>
                <a:ext uri="{FF2B5EF4-FFF2-40B4-BE49-F238E27FC236}">
                  <a16:creationId xmlns:a16="http://schemas.microsoft.com/office/drawing/2014/main" id="{1CEF37E2-BA9D-4A4D-B3BF-0431FE0FEDF2}"/>
                </a:ext>
              </a:extLst>
            </p:cNvPr>
            <p:cNvSpPr/>
            <p:nvPr/>
          </p:nvSpPr>
          <p:spPr>
            <a:xfrm>
              <a:off x="4929700" y="1824775"/>
              <a:ext cx="10650" cy="78300"/>
            </a:xfrm>
            <a:custGeom>
              <a:avLst/>
              <a:gdLst/>
              <a:ahLst/>
              <a:cxnLst/>
              <a:rect l="l" t="t" r="r" b="b"/>
              <a:pathLst>
                <a:path w="426" h="3132" extrusionOk="0">
                  <a:moveTo>
                    <a:pt x="91" y="1"/>
                  </a:moveTo>
                  <a:lnTo>
                    <a:pt x="91" y="1"/>
                  </a:lnTo>
                  <a:cubicBezTo>
                    <a:pt x="30" y="31"/>
                    <a:pt x="213" y="730"/>
                    <a:pt x="213" y="1581"/>
                  </a:cubicBezTo>
                  <a:cubicBezTo>
                    <a:pt x="182" y="2098"/>
                    <a:pt x="122" y="2615"/>
                    <a:pt x="0" y="3132"/>
                  </a:cubicBezTo>
                  <a:cubicBezTo>
                    <a:pt x="91" y="3010"/>
                    <a:pt x="182" y="2858"/>
                    <a:pt x="243" y="2706"/>
                  </a:cubicBezTo>
                  <a:cubicBezTo>
                    <a:pt x="365" y="2341"/>
                    <a:pt x="426" y="1946"/>
                    <a:pt x="426" y="1581"/>
                  </a:cubicBezTo>
                  <a:cubicBezTo>
                    <a:pt x="426" y="1034"/>
                    <a:pt x="304" y="487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71;p47">
              <a:extLst>
                <a:ext uri="{FF2B5EF4-FFF2-40B4-BE49-F238E27FC236}">
                  <a16:creationId xmlns:a16="http://schemas.microsoft.com/office/drawing/2014/main" id="{799B5BEE-282A-4DB0-8276-167FD3BFAAD1}"/>
                </a:ext>
              </a:extLst>
            </p:cNvPr>
            <p:cNvSpPr/>
            <p:nvPr/>
          </p:nvSpPr>
          <p:spPr>
            <a:xfrm>
              <a:off x="4582425" y="2173525"/>
              <a:ext cx="36500" cy="35025"/>
            </a:xfrm>
            <a:custGeom>
              <a:avLst/>
              <a:gdLst/>
              <a:ahLst/>
              <a:cxnLst/>
              <a:rect l="l" t="t" r="r" b="b"/>
              <a:pathLst>
                <a:path w="1460" h="1401" extrusionOk="0">
                  <a:moveTo>
                    <a:pt x="680" y="1"/>
                  </a:moveTo>
                  <a:cubicBezTo>
                    <a:pt x="307" y="1"/>
                    <a:pt x="0" y="323"/>
                    <a:pt x="0" y="702"/>
                  </a:cubicBezTo>
                  <a:cubicBezTo>
                    <a:pt x="0" y="1097"/>
                    <a:pt x="365" y="1401"/>
                    <a:pt x="760" y="1401"/>
                  </a:cubicBezTo>
                  <a:cubicBezTo>
                    <a:pt x="1155" y="1401"/>
                    <a:pt x="1459" y="1097"/>
                    <a:pt x="1459" y="702"/>
                  </a:cubicBezTo>
                  <a:cubicBezTo>
                    <a:pt x="1459" y="306"/>
                    <a:pt x="1125" y="2"/>
                    <a:pt x="730" y="2"/>
                  </a:cubicBezTo>
                  <a:cubicBezTo>
                    <a:pt x="713" y="1"/>
                    <a:pt x="696" y="1"/>
                    <a:pt x="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72;p47">
              <a:extLst>
                <a:ext uri="{FF2B5EF4-FFF2-40B4-BE49-F238E27FC236}">
                  <a16:creationId xmlns:a16="http://schemas.microsoft.com/office/drawing/2014/main" id="{D74087FB-C18D-4276-BB97-B83B5C014363}"/>
                </a:ext>
              </a:extLst>
            </p:cNvPr>
            <p:cNvSpPr/>
            <p:nvPr/>
          </p:nvSpPr>
          <p:spPr>
            <a:xfrm>
              <a:off x="4580900" y="2155975"/>
              <a:ext cx="73725" cy="21725"/>
            </a:xfrm>
            <a:custGeom>
              <a:avLst/>
              <a:gdLst/>
              <a:ahLst/>
              <a:cxnLst/>
              <a:rect l="l" t="t" r="r" b="b"/>
              <a:pathLst>
                <a:path w="2949" h="869" extrusionOk="0">
                  <a:moveTo>
                    <a:pt x="1528" y="1"/>
                  </a:moveTo>
                  <a:cubicBezTo>
                    <a:pt x="1485" y="1"/>
                    <a:pt x="1442" y="2"/>
                    <a:pt x="1399" y="5"/>
                  </a:cubicBezTo>
                  <a:cubicBezTo>
                    <a:pt x="1004" y="36"/>
                    <a:pt x="608" y="188"/>
                    <a:pt x="304" y="431"/>
                  </a:cubicBezTo>
                  <a:cubicBezTo>
                    <a:pt x="61" y="644"/>
                    <a:pt x="0" y="796"/>
                    <a:pt x="31" y="856"/>
                  </a:cubicBezTo>
                  <a:cubicBezTo>
                    <a:pt x="39" y="865"/>
                    <a:pt x="51" y="868"/>
                    <a:pt x="67" y="868"/>
                  </a:cubicBezTo>
                  <a:cubicBezTo>
                    <a:pt x="223" y="868"/>
                    <a:pt x="738" y="489"/>
                    <a:pt x="1429" y="461"/>
                  </a:cubicBezTo>
                  <a:cubicBezTo>
                    <a:pt x="1461" y="460"/>
                    <a:pt x="1492" y="460"/>
                    <a:pt x="1523" y="460"/>
                  </a:cubicBezTo>
                  <a:cubicBezTo>
                    <a:pt x="2181" y="460"/>
                    <a:pt x="2696" y="719"/>
                    <a:pt x="2848" y="719"/>
                  </a:cubicBezTo>
                  <a:cubicBezTo>
                    <a:pt x="2868" y="719"/>
                    <a:pt x="2881" y="715"/>
                    <a:pt x="2888" y="704"/>
                  </a:cubicBezTo>
                  <a:cubicBezTo>
                    <a:pt x="2949" y="644"/>
                    <a:pt x="2827" y="492"/>
                    <a:pt x="2584" y="309"/>
                  </a:cubicBezTo>
                  <a:cubicBezTo>
                    <a:pt x="2257" y="118"/>
                    <a:pt x="1905" y="1"/>
                    <a:pt x="15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73;p47">
              <a:extLst>
                <a:ext uri="{FF2B5EF4-FFF2-40B4-BE49-F238E27FC236}">
                  <a16:creationId xmlns:a16="http://schemas.microsoft.com/office/drawing/2014/main" id="{55BF9E23-D2A4-4210-86D4-4472ADB93B5A}"/>
                </a:ext>
              </a:extLst>
            </p:cNvPr>
            <p:cNvSpPr/>
            <p:nvPr/>
          </p:nvSpPr>
          <p:spPr>
            <a:xfrm>
              <a:off x="4773900" y="2162875"/>
              <a:ext cx="37275" cy="35050"/>
            </a:xfrm>
            <a:custGeom>
              <a:avLst/>
              <a:gdLst/>
              <a:ahLst/>
              <a:cxnLst/>
              <a:rect l="l" t="t" r="r" b="b"/>
              <a:pathLst>
                <a:path w="1491" h="1402" extrusionOk="0">
                  <a:moveTo>
                    <a:pt x="781" y="1"/>
                  </a:moveTo>
                  <a:cubicBezTo>
                    <a:pt x="764" y="1"/>
                    <a:pt x="747" y="2"/>
                    <a:pt x="730" y="3"/>
                  </a:cubicBezTo>
                  <a:cubicBezTo>
                    <a:pt x="335" y="3"/>
                    <a:pt x="1" y="337"/>
                    <a:pt x="31" y="732"/>
                  </a:cubicBezTo>
                  <a:cubicBezTo>
                    <a:pt x="62" y="1128"/>
                    <a:pt x="396" y="1401"/>
                    <a:pt x="791" y="1401"/>
                  </a:cubicBezTo>
                  <a:cubicBezTo>
                    <a:pt x="1186" y="1371"/>
                    <a:pt x="1490" y="1067"/>
                    <a:pt x="1490" y="672"/>
                  </a:cubicBezTo>
                  <a:cubicBezTo>
                    <a:pt x="1432" y="295"/>
                    <a:pt x="1126" y="1"/>
                    <a:pt x="7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74;p47">
              <a:extLst>
                <a:ext uri="{FF2B5EF4-FFF2-40B4-BE49-F238E27FC236}">
                  <a16:creationId xmlns:a16="http://schemas.microsoft.com/office/drawing/2014/main" id="{3B5729C5-DD49-443A-83F0-D0AA932A91A2}"/>
                </a:ext>
              </a:extLst>
            </p:cNvPr>
            <p:cNvSpPr/>
            <p:nvPr/>
          </p:nvSpPr>
          <p:spPr>
            <a:xfrm>
              <a:off x="4767825" y="2143750"/>
              <a:ext cx="74500" cy="23300"/>
            </a:xfrm>
            <a:custGeom>
              <a:avLst/>
              <a:gdLst/>
              <a:ahLst/>
              <a:cxnLst/>
              <a:rect l="l" t="t" r="r" b="b"/>
              <a:pathLst>
                <a:path w="2980" h="932" extrusionOk="0">
                  <a:moveTo>
                    <a:pt x="1568" y="1"/>
                  </a:moveTo>
                  <a:cubicBezTo>
                    <a:pt x="1503" y="1"/>
                    <a:pt x="1436" y="3"/>
                    <a:pt x="1369" y="8"/>
                  </a:cubicBezTo>
                  <a:cubicBezTo>
                    <a:pt x="973" y="38"/>
                    <a:pt x="578" y="221"/>
                    <a:pt x="274" y="494"/>
                  </a:cubicBezTo>
                  <a:cubicBezTo>
                    <a:pt x="92" y="707"/>
                    <a:pt x="1" y="890"/>
                    <a:pt x="62" y="920"/>
                  </a:cubicBezTo>
                  <a:cubicBezTo>
                    <a:pt x="70" y="928"/>
                    <a:pt x="81" y="932"/>
                    <a:pt x="96" y="932"/>
                  </a:cubicBezTo>
                  <a:cubicBezTo>
                    <a:pt x="248" y="932"/>
                    <a:pt x="738" y="547"/>
                    <a:pt x="1429" y="464"/>
                  </a:cubicBezTo>
                  <a:cubicBezTo>
                    <a:pt x="1496" y="459"/>
                    <a:pt x="1561" y="457"/>
                    <a:pt x="1625" y="457"/>
                  </a:cubicBezTo>
                  <a:cubicBezTo>
                    <a:pt x="2226" y="457"/>
                    <a:pt x="2693" y="662"/>
                    <a:pt x="2843" y="662"/>
                  </a:cubicBezTo>
                  <a:cubicBezTo>
                    <a:pt x="2866" y="662"/>
                    <a:pt x="2881" y="657"/>
                    <a:pt x="2888" y="646"/>
                  </a:cubicBezTo>
                  <a:cubicBezTo>
                    <a:pt x="2980" y="525"/>
                    <a:pt x="2828" y="434"/>
                    <a:pt x="2554" y="251"/>
                  </a:cubicBezTo>
                  <a:cubicBezTo>
                    <a:pt x="2247" y="72"/>
                    <a:pt x="1918" y="1"/>
                    <a:pt x="1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75;p47">
              <a:extLst>
                <a:ext uri="{FF2B5EF4-FFF2-40B4-BE49-F238E27FC236}">
                  <a16:creationId xmlns:a16="http://schemas.microsoft.com/office/drawing/2014/main" id="{27113E6C-0C89-4AF9-8B1C-04191472A407}"/>
                </a:ext>
              </a:extLst>
            </p:cNvPr>
            <p:cNvSpPr/>
            <p:nvPr/>
          </p:nvSpPr>
          <p:spPr>
            <a:xfrm>
              <a:off x="4660675" y="2155325"/>
              <a:ext cx="51700" cy="165900"/>
            </a:xfrm>
            <a:custGeom>
              <a:avLst/>
              <a:gdLst/>
              <a:ahLst/>
              <a:cxnLst/>
              <a:rect l="l" t="t" r="r" b="b"/>
              <a:pathLst>
                <a:path w="2068" h="6636" extrusionOk="0">
                  <a:moveTo>
                    <a:pt x="1792" y="1"/>
                  </a:moveTo>
                  <a:cubicBezTo>
                    <a:pt x="1694" y="1"/>
                    <a:pt x="1151" y="1782"/>
                    <a:pt x="548" y="3983"/>
                  </a:cubicBezTo>
                  <a:cubicBezTo>
                    <a:pt x="396" y="4560"/>
                    <a:pt x="244" y="5077"/>
                    <a:pt x="123" y="5563"/>
                  </a:cubicBezTo>
                  <a:cubicBezTo>
                    <a:pt x="1" y="5837"/>
                    <a:pt x="1" y="6111"/>
                    <a:pt x="92" y="6354"/>
                  </a:cubicBezTo>
                  <a:cubicBezTo>
                    <a:pt x="153" y="6506"/>
                    <a:pt x="305" y="6597"/>
                    <a:pt x="457" y="6627"/>
                  </a:cubicBezTo>
                  <a:lnTo>
                    <a:pt x="791" y="6627"/>
                  </a:lnTo>
                  <a:cubicBezTo>
                    <a:pt x="867" y="6633"/>
                    <a:pt x="942" y="6635"/>
                    <a:pt x="1017" y="6635"/>
                  </a:cubicBezTo>
                  <a:cubicBezTo>
                    <a:pt x="1368" y="6635"/>
                    <a:pt x="1718" y="6581"/>
                    <a:pt x="2068" y="6506"/>
                  </a:cubicBezTo>
                  <a:cubicBezTo>
                    <a:pt x="1749" y="6437"/>
                    <a:pt x="1430" y="6403"/>
                    <a:pt x="1110" y="6403"/>
                  </a:cubicBezTo>
                  <a:cubicBezTo>
                    <a:pt x="1004" y="6403"/>
                    <a:pt x="898" y="6407"/>
                    <a:pt x="791" y="6414"/>
                  </a:cubicBezTo>
                  <a:cubicBezTo>
                    <a:pt x="579" y="6414"/>
                    <a:pt x="427" y="6384"/>
                    <a:pt x="366" y="6262"/>
                  </a:cubicBezTo>
                  <a:cubicBezTo>
                    <a:pt x="305" y="6050"/>
                    <a:pt x="335" y="5837"/>
                    <a:pt x="427" y="5655"/>
                  </a:cubicBezTo>
                  <a:cubicBezTo>
                    <a:pt x="579" y="5168"/>
                    <a:pt x="700" y="4621"/>
                    <a:pt x="882" y="4074"/>
                  </a:cubicBezTo>
                  <a:cubicBezTo>
                    <a:pt x="1490" y="1855"/>
                    <a:pt x="1886" y="1"/>
                    <a:pt x="1794" y="1"/>
                  </a:cubicBezTo>
                  <a:cubicBezTo>
                    <a:pt x="1794" y="1"/>
                    <a:pt x="1793" y="1"/>
                    <a:pt x="17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76;p47">
              <a:extLst>
                <a:ext uri="{FF2B5EF4-FFF2-40B4-BE49-F238E27FC236}">
                  <a16:creationId xmlns:a16="http://schemas.microsoft.com/office/drawing/2014/main" id="{90C63D48-ABD6-416A-AB7C-9A562D4733AF}"/>
                </a:ext>
              </a:extLst>
            </p:cNvPr>
            <p:cNvSpPr/>
            <p:nvPr/>
          </p:nvSpPr>
          <p:spPr>
            <a:xfrm>
              <a:off x="4756425" y="2089975"/>
              <a:ext cx="91225" cy="22325"/>
            </a:xfrm>
            <a:custGeom>
              <a:avLst/>
              <a:gdLst/>
              <a:ahLst/>
              <a:cxnLst/>
              <a:rect l="l" t="t" r="r" b="b"/>
              <a:pathLst>
                <a:path w="3649" h="893" extrusionOk="0">
                  <a:moveTo>
                    <a:pt x="1786" y="1"/>
                  </a:moveTo>
                  <a:cubicBezTo>
                    <a:pt x="1335" y="1"/>
                    <a:pt x="882" y="100"/>
                    <a:pt x="457" y="305"/>
                  </a:cubicBezTo>
                  <a:cubicBezTo>
                    <a:pt x="153" y="457"/>
                    <a:pt x="1" y="639"/>
                    <a:pt x="31" y="761"/>
                  </a:cubicBezTo>
                  <a:cubicBezTo>
                    <a:pt x="65" y="829"/>
                    <a:pt x="198" y="851"/>
                    <a:pt x="398" y="851"/>
                  </a:cubicBezTo>
                  <a:cubicBezTo>
                    <a:pt x="732" y="851"/>
                    <a:pt x="1255" y="791"/>
                    <a:pt x="1825" y="791"/>
                  </a:cubicBezTo>
                  <a:cubicBezTo>
                    <a:pt x="2410" y="811"/>
                    <a:pt x="2933" y="893"/>
                    <a:pt x="3264" y="893"/>
                  </a:cubicBezTo>
                  <a:cubicBezTo>
                    <a:pt x="3449" y="893"/>
                    <a:pt x="3574" y="867"/>
                    <a:pt x="3618" y="791"/>
                  </a:cubicBezTo>
                  <a:cubicBezTo>
                    <a:pt x="3648" y="700"/>
                    <a:pt x="3527" y="518"/>
                    <a:pt x="3192" y="335"/>
                  </a:cubicBezTo>
                  <a:cubicBezTo>
                    <a:pt x="2752" y="115"/>
                    <a:pt x="2270" y="1"/>
                    <a:pt x="17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77;p47">
              <a:extLst>
                <a:ext uri="{FF2B5EF4-FFF2-40B4-BE49-F238E27FC236}">
                  <a16:creationId xmlns:a16="http://schemas.microsoft.com/office/drawing/2014/main" id="{C6ED29F8-F356-4B53-82DA-305AFC26E857}"/>
                </a:ext>
              </a:extLst>
            </p:cNvPr>
            <p:cNvSpPr/>
            <p:nvPr/>
          </p:nvSpPr>
          <p:spPr>
            <a:xfrm>
              <a:off x="4577100" y="2101025"/>
              <a:ext cx="69175" cy="25175"/>
            </a:xfrm>
            <a:custGeom>
              <a:avLst/>
              <a:gdLst/>
              <a:ahLst/>
              <a:cxnLst/>
              <a:rect l="l" t="t" r="r" b="b"/>
              <a:pathLst>
                <a:path w="2767" h="1007" extrusionOk="0">
                  <a:moveTo>
                    <a:pt x="1533" y="0"/>
                  </a:moveTo>
                  <a:cubicBezTo>
                    <a:pt x="1076" y="0"/>
                    <a:pt x="625" y="157"/>
                    <a:pt x="274" y="471"/>
                  </a:cubicBezTo>
                  <a:cubicBezTo>
                    <a:pt x="92" y="684"/>
                    <a:pt x="0" y="866"/>
                    <a:pt x="92" y="957"/>
                  </a:cubicBezTo>
                  <a:cubicBezTo>
                    <a:pt x="127" y="992"/>
                    <a:pt x="182" y="1006"/>
                    <a:pt x="253" y="1006"/>
                  </a:cubicBezTo>
                  <a:cubicBezTo>
                    <a:pt x="489" y="1006"/>
                    <a:pt x="908" y="852"/>
                    <a:pt x="1399" y="805"/>
                  </a:cubicBezTo>
                  <a:cubicBezTo>
                    <a:pt x="2037" y="744"/>
                    <a:pt x="2614" y="805"/>
                    <a:pt x="2706" y="623"/>
                  </a:cubicBezTo>
                  <a:cubicBezTo>
                    <a:pt x="2766" y="532"/>
                    <a:pt x="2645" y="349"/>
                    <a:pt x="2402" y="197"/>
                  </a:cubicBezTo>
                  <a:cubicBezTo>
                    <a:pt x="2127" y="66"/>
                    <a:pt x="1829" y="0"/>
                    <a:pt x="15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78;p47">
              <a:extLst>
                <a:ext uri="{FF2B5EF4-FFF2-40B4-BE49-F238E27FC236}">
                  <a16:creationId xmlns:a16="http://schemas.microsoft.com/office/drawing/2014/main" id="{BB40C374-F470-4F00-BA35-6D7B1F6E42A2}"/>
                </a:ext>
              </a:extLst>
            </p:cNvPr>
            <p:cNvSpPr/>
            <p:nvPr/>
          </p:nvSpPr>
          <p:spPr>
            <a:xfrm>
              <a:off x="1127950" y="2980575"/>
              <a:ext cx="1943825" cy="1305525"/>
            </a:xfrm>
            <a:custGeom>
              <a:avLst/>
              <a:gdLst/>
              <a:ahLst/>
              <a:cxnLst/>
              <a:rect l="l" t="t" r="r" b="b"/>
              <a:pathLst>
                <a:path w="77753" h="52221" extrusionOk="0">
                  <a:moveTo>
                    <a:pt x="58694" y="1"/>
                  </a:moveTo>
                  <a:lnTo>
                    <a:pt x="1095" y="31"/>
                  </a:lnTo>
                  <a:cubicBezTo>
                    <a:pt x="456" y="31"/>
                    <a:pt x="0" y="700"/>
                    <a:pt x="244" y="1308"/>
                  </a:cubicBezTo>
                  <a:lnTo>
                    <a:pt x="20609" y="52220"/>
                  </a:lnTo>
                  <a:lnTo>
                    <a:pt x="77753" y="52220"/>
                  </a:lnTo>
                  <a:lnTo>
                    <a:pt x="59576" y="639"/>
                  </a:lnTo>
                  <a:cubicBezTo>
                    <a:pt x="59454" y="244"/>
                    <a:pt x="59090" y="1"/>
                    <a:pt x="5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79;p47">
              <a:extLst>
                <a:ext uri="{FF2B5EF4-FFF2-40B4-BE49-F238E27FC236}">
                  <a16:creationId xmlns:a16="http://schemas.microsoft.com/office/drawing/2014/main" id="{99E2BDCB-8C98-4E60-B9EC-7F87D5024200}"/>
                </a:ext>
              </a:extLst>
            </p:cNvPr>
            <p:cNvSpPr/>
            <p:nvPr/>
          </p:nvSpPr>
          <p:spPr>
            <a:xfrm>
              <a:off x="1208500" y="3029975"/>
              <a:ext cx="1800200" cy="1166450"/>
            </a:xfrm>
            <a:custGeom>
              <a:avLst/>
              <a:gdLst/>
              <a:ahLst/>
              <a:cxnLst/>
              <a:rect l="l" t="t" r="r" b="b"/>
              <a:pathLst>
                <a:path w="72008" h="46658" extrusionOk="0">
                  <a:moveTo>
                    <a:pt x="639" y="0"/>
                  </a:moveTo>
                  <a:cubicBezTo>
                    <a:pt x="274" y="0"/>
                    <a:pt x="0" y="365"/>
                    <a:pt x="152" y="730"/>
                  </a:cubicBezTo>
                  <a:lnTo>
                    <a:pt x="18846" y="46323"/>
                  </a:lnTo>
                  <a:cubicBezTo>
                    <a:pt x="18937" y="46506"/>
                    <a:pt x="19119" y="46658"/>
                    <a:pt x="19332" y="46658"/>
                  </a:cubicBezTo>
                  <a:lnTo>
                    <a:pt x="71400" y="46658"/>
                  </a:lnTo>
                  <a:cubicBezTo>
                    <a:pt x="71765" y="46658"/>
                    <a:pt x="72008" y="46293"/>
                    <a:pt x="71886" y="45958"/>
                  </a:cubicBezTo>
                  <a:lnTo>
                    <a:pt x="55320" y="365"/>
                  </a:lnTo>
                  <a:cubicBezTo>
                    <a:pt x="55260" y="152"/>
                    <a:pt x="55047" y="0"/>
                    <a:pt x="54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80;p47">
              <a:extLst>
                <a:ext uri="{FF2B5EF4-FFF2-40B4-BE49-F238E27FC236}">
                  <a16:creationId xmlns:a16="http://schemas.microsoft.com/office/drawing/2014/main" id="{8EA4E6E1-1390-4E7B-8FE8-3932C3EF1CE3}"/>
                </a:ext>
              </a:extLst>
            </p:cNvPr>
            <p:cNvSpPr/>
            <p:nvPr/>
          </p:nvSpPr>
          <p:spPr>
            <a:xfrm>
              <a:off x="1643150" y="4196400"/>
              <a:ext cx="1941550" cy="89700"/>
            </a:xfrm>
            <a:custGeom>
              <a:avLst/>
              <a:gdLst/>
              <a:ahLst/>
              <a:cxnLst/>
              <a:rect l="l" t="t" r="r" b="b"/>
              <a:pathLst>
                <a:path w="77662" h="3588" extrusionOk="0">
                  <a:moveTo>
                    <a:pt x="2098" y="1"/>
                  </a:moveTo>
                  <a:lnTo>
                    <a:pt x="1" y="3587"/>
                  </a:lnTo>
                  <a:lnTo>
                    <a:pt x="77662" y="3587"/>
                  </a:lnTo>
                  <a:lnTo>
                    <a:pt x="77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81;p47">
              <a:extLst>
                <a:ext uri="{FF2B5EF4-FFF2-40B4-BE49-F238E27FC236}">
                  <a16:creationId xmlns:a16="http://schemas.microsoft.com/office/drawing/2014/main" id="{A2A18B81-5788-4DB2-B757-03B395815570}"/>
                </a:ext>
              </a:extLst>
            </p:cNvPr>
            <p:cNvSpPr/>
            <p:nvPr/>
          </p:nvSpPr>
          <p:spPr>
            <a:xfrm>
              <a:off x="2874950" y="2636200"/>
              <a:ext cx="1036500" cy="1161925"/>
            </a:xfrm>
            <a:custGeom>
              <a:avLst/>
              <a:gdLst/>
              <a:ahLst/>
              <a:cxnLst/>
              <a:rect l="l" t="t" r="r" b="b"/>
              <a:pathLst>
                <a:path w="41460" h="46477" extrusionOk="0">
                  <a:moveTo>
                    <a:pt x="37136" y="1"/>
                  </a:moveTo>
                  <a:cubicBezTo>
                    <a:pt x="37035" y="1"/>
                    <a:pt x="36925" y="23"/>
                    <a:pt x="36809" y="67"/>
                  </a:cubicBezTo>
                  <a:cubicBezTo>
                    <a:pt x="36293" y="280"/>
                    <a:pt x="34834" y="4596"/>
                    <a:pt x="34438" y="5994"/>
                  </a:cubicBezTo>
                  <a:cubicBezTo>
                    <a:pt x="34226" y="6754"/>
                    <a:pt x="33831" y="8274"/>
                    <a:pt x="33314" y="9125"/>
                  </a:cubicBezTo>
                  <a:cubicBezTo>
                    <a:pt x="33115" y="9478"/>
                    <a:pt x="32892" y="9706"/>
                    <a:pt x="32662" y="9706"/>
                  </a:cubicBezTo>
                  <a:cubicBezTo>
                    <a:pt x="32436" y="9706"/>
                    <a:pt x="32202" y="9485"/>
                    <a:pt x="31976" y="8943"/>
                  </a:cubicBezTo>
                  <a:cubicBezTo>
                    <a:pt x="30913" y="6572"/>
                    <a:pt x="29241" y="5143"/>
                    <a:pt x="28542" y="5052"/>
                  </a:cubicBezTo>
                  <a:cubicBezTo>
                    <a:pt x="28512" y="5048"/>
                    <a:pt x="28482" y="5046"/>
                    <a:pt x="28453" y="5046"/>
                  </a:cubicBezTo>
                  <a:cubicBezTo>
                    <a:pt x="27813" y="5046"/>
                    <a:pt x="27504" y="5987"/>
                    <a:pt x="28086" y="6511"/>
                  </a:cubicBezTo>
                  <a:cubicBezTo>
                    <a:pt x="28663" y="7149"/>
                    <a:pt x="29180" y="7879"/>
                    <a:pt x="29575" y="8669"/>
                  </a:cubicBezTo>
                  <a:cubicBezTo>
                    <a:pt x="29909" y="9277"/>
                    <a:pt x="30153" y="9946"/>
                    <a:pt x="30274" y="10645"/>
                  </a:cubicBezTo>
                  <a:cubicBezTo>
                    <a:pt x="30365" y="11253"/>
                    <a:pt x="30426" y="11769"/>
                    <a:pt x="30487" y="12256"/>
                  </a:cubicBezTo>
                  <a:cubicBezTo>
                    <a:pt x="30639" y="13441"/>
                    <a:pt x="30609" y="14657"/>
                    <a:pt x="30457" y="15842"/>
                  </a:cubicBezTo>
                  <a:lnTo>
                    <a:pt x="16110" y="32742"/>
                  </a:lnTo>
                  <a:lnTo>
                    <a:pt x="12979" y="21314"/>
                  </a:lnTo>
                  <a:lnTo>
                    <a:pt x="12705" y="20432"/>
                  </a:lnTo>
                  <a:lnTo>
                    <a:pt x="395" y="25022"/>
                  </a:lnTo>
                  <a:cubicBezTo>
                    <a:pt x="0" y="25113"/>
                    <a:pt x="3040" y="34080"/>
                    <a:pt x="4955" y="39642"/>
                  </a:cubicBezTo>
                  <a:cubicBezTo>
                    <a:pt x="5897" y="42408"/>
                    <a:pt x="7964" y="44627"/>
                    <a:pt x="10669" y="45721"/>
                  </a:cubicBezTo>
                  <a:cubicBezTo>
                    <a:pt x="11916" y="46231"/>
                    <a:pt x="13216" y="46476"/>
                    <a:pt x="14500" y="46476"/>
                  </a:cubicBezTo>
                  <a:cubicBezTo>
                    <a:pt x="17662" y="46476"/>
                    <a:pt x="20730" y="44989"/>
                    <a:pt x="22675" y="42287"/>
                  </a:cubicBezTo>
                  <a:lnTo>
                    <a:pt x="38025" y="20067"/>
                  </a:lnTo>
                  <a:lnTo>
                    <a:pt x="37691" y="19824"/>
                  </a:lnTo>
                  <a:lnTo>
                    <a:pt x="37995" y="19976"/>
                  </a:lnTo>
                  <a:lnTo>
                    <a:pt x="40062" y="16420"/>
                  </a:lnTo>
                  <a:cubicBezTo>
                    <a:pt x="40062" y="16420"/>
                    <a:pt x="41460" y="14566"/>
                    <a:pt x="40518" y="12438"/>
                  </a:cubicBezTo>
                  <a:cubicBezTo>
                    <a:pt x="39545" y="10310"/>
                    <a:pt x="36961" y="7879"/>
                    <a:pt x="36961" y="7879"/>
                  </a:cubicBezTo>
                  <a:cubicBezTo>
                    <a:pt x="36201" y="7666"/>
                    <a:pt x="37204" y="3380"/>
                    <a:pt x="37630" y="1952"/>
                  </a:cubicBezTo>
                  <a:cubicBezTo>
                    <a:pt x="38019" y="733"/>
                    <a:pt x="37722" y="1"/>
                    <a:pt x="3713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82;p47">
              <a:extLst>
                <a:ext uri="{FF2B5EF4-FFF2-40B4-BE49-F238E27FC236}">
                  <a16:creationId xmlns:a16="http://schemas.microsoft.com/office/drawing/2014/main" id="{AC0BE04B-F523-4DD2-95E2-FCE586241912}"/>
                </a:ext>
              </a:extLst>
            </p:cNvPr>
            <p:cNvSpPr/>
            <p:nvPr/>
          </p:nvSpPr>
          <p:spPr>
            <a:xfrm>
              <a:off x="3754125" y="2833150"/>
              <a:ext cx="73750" cy="138475"/>
            </a:xfrm>
            <a:custGeom>
              <a:avLst/>
              <a:gdLst/>
              <a:ahLst/>
              <a:cxnLst/>
              <a:rect l="l" t="t" r="r" b="b"/>
              <a:pathLst>
                <a:path w="2950" h="5539" extrusionOk="0">
                  <a:moveTo>
                    <a:pt x="1551" y="1"/>
                  </a:moveTo>
                  <a:cubicBezTo>
                    <a:pt x="1460" y="122"/>
                    <a:pt x="1399" y="244"/>
                    <a:pt x="1369" y="396"/>
                  </a:cubicBezTo>
                  <a:cubicBezTo>
                    <a:pt x="1247" y="639"/>
                    <a:pt x="1065" y="1004"/>
                    <a:pt x="913" y="1490"/>
                  </a:cubicBezTo>
                  <a:cubicBezTo>
                    <a:pt x="730" y="1946"/>
                    <a:pt x="518" y="2524"/>
                    <a:pt x="335" y="3162"/>
                  </a:cubicBezTo>
                  <a:cubicBezTo>
                    <a:pt x="244" y="3466"/>
                    <a:pt x="153" y="3800"/>
                    <a:pt x="62" y="4165"/>
                  </a:cubicBezTo>
                  <a:cubicBezTo>
                    <a:pt x="31" y="4347"/>
                    <a:pt x="1" y="4530"/>
                    <a:pt x="1" y="4743"/>
                  </a:cubicBezTo>
                  <a:cubicBezTo>
                    <a:pt x="1" y="4925"/>
                    <a:pt x="92" y="5138"/>
                    <a:pt x="214" y="5320"/>
                  </a:cubicBezTo>
                  <a:cubicBezTo>
                    <a:pt x="346" y="5452"/>
                    <a:pt x="524" y="5539"/>
                    <a:pt x="729" y="5539"/>
                  </a:cubicBezTo>
                  <a:cubicBezTo>
                    <a:pt x="759" y="5539"/>
                    <a:pt x="790" y="5537"/>
                    <a:pt x="822" y="5533"/>
                  </a:cubicBezTo>
                  <a:cubicBezTo>
                    <a:pt x="1034" y="5502"/>
                    <a:pt x="1217" y="5411"/>
                    <a:pt x="1338" y="5229"/>
                  </a:cubicBezTo>
                  <a:cubicBezTo>
                    <a:pt x="1551" y="4955"/>
                    <a:pt x="1703" y="4621"/>
                    <a:pt x="1825" y="4287"/>
                  </a:cubicBezTo>
                  <a:lnTo>
                    <a:pt x="2433" y="2645"/>
                  </a:lnTo>
                  <a:lnTo>
                    <a:pt x="2828" y="1521"/>
                  </a:lnTo>
                  <a:cubicBezTo>
                    <a:pt x="2889" y="1369"/>
                    <a:pt x="2919" y="1247"/>
                    <a:pt x="2949" y="1095"/>
                  </a:cubicBezTo>
                  <a:lnTo>
                    <a:pt x="2949" y="1095"/>
                  </a:lnTo>
                  <a:cubicBezTo>
                    <a:pt x="2889" y="1217"/>
                    <a:pt x="2828" y="1369"/>
                    <a:pt x="2767" y="1521"/>
                  </a:cubicBezTo>
                  <a:lnTo>
                    <a:pt x="2311" y="2584"/>
                  </a:lnTo>
                  <a:lnTo>
                    <a:pt x="1642" y="4226"/>
                  </a:lnTo>
                  <a:cubicBezTo>
                    <a:pt x="1551" y="4530"/>
                    <a:pt x="1399" y="4834"/>
                    <a:pt x="1217" y="5107"/>
                  </a:cubicBezTo>
                  <a:cubicBezTo>
                    <a:pt x="1095" y="5229"/>
                    <a:pt x="974" y="5320"/>
                    <a:pt x="791" y="5350"/>
                  </a:cubicBezTo>
                  <a:cubicBezTo>
                    <a:pt x="771" y="5354"/>
                    <a:pt x="751" y="5356"/>
                    <a:pt x="731" y="5356"/>
                  </a:cubicBezTo>
                  <a:cubicBezTo>
                    <a:pt x="600" y="5356"/>
                    <a:pt x="475" y="5274"/>
                    <a:pt x="396" y="5168"/>
                  </a:cubicBezTo>
                  <a:cubicBezTo>
                    <a:pt x="214" y="4895"/>
                    <a:pt x="153" y="4530"/>
                    <a:pt x="274" y="4195"/>
                  </a:cubicBezTo>
                  <a:cubicBezTo>
                    <a:pt x="366" y="3861"/>
                    <a:pt x="457" y="3527"/>
                    <a:pt x="518" y="3192"/>
                  </a:cubicBezTo>
                  <a:cubicBezTo>
                    <a:pt x="700" y="2584"/>
                    <a:pt x="913" y="2007"/>
                    <a:pt x="1034" y="1521"/>
                  </a:cubicBezTo>
                  <a:cubicBezTo>
                    <a:pt x="1186" y="1065"/>
                    <a:pt x="1338" y="670"/>
                    <a:pt x="1430" y="426"/>
                  </a:cubicBezTo>
                  <a:cubicBezTo>
                    <a:pt x="1490" y="274"/>
                    <a:pt x="1521" y="153"/>
                    <a:pt x="155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83;p47">
              <a:extLst>
                <a:ext uri="{FF2B5EF4-FFF2-40B4-BE49-F238E27FC236}">
                  <a16:creationId xmlns:a16="http://schemas.microsoft.com/office/drawing/2014/main" id="{F6BA4BEB-C6A2-4EF1-841C-D30FD5E493D3}"/>
                </a:ext>
              </a:extLst>
            </p:cNvPr>
            <p:cNvSpPr/>
            <p:nvPr/>
          </p:nvSpPr>
          <p:spPr>
            <a:xfrm>
              <a:off x="3789850" y="2873425"/>
              <a:ext cx="74500" cy="121625"/>
            </a:xfrm>
            <a:custGeom>
              <a:avLst/>
              <a:gdLst/>
              <a:ahLst/>
              <a:cxnLst/>
              <a:rect l="l" t="t" r="r" b="b"/>
              <a:pathLst>
                <a:path w="2980" h="4865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277" y="122"/>
                    <a:pt x="1216" y="214"/>
                    <a:pt x="1186" y="335"/>
                  </a:cubicBezTo>
                  <a:cubicBezTo>
                    <a:pt x="1064" y="548"/>
                    <a:pt x="912" y="882"/>
                    <a:pt x="730" y="1277"/>
                  </a:cubicBezTo>
                  <a:cubicBezTo>
                    <a:pt x="517" y="1764"/>
                    <a:pt x="365" y="2250"/>
                    <a:pt x="213" y="2736"/>
                  </a:cubicBezTo>
                  <a:cubicBezTo>
                    <a:pt x="122" y="3040"/>
                    <a:pt x="61" y="3344"/>
                    <a:pt x="31" y="3648"/>
                  </a:cubicBezTo>
                  <a:cubicBezTo>
                    <a:pt x="1" y="4013"/>
                    <a:pt x="92" y="4378"/>
                    <a:pt x="335" y="4621"/>
                  </a:cubicBezTo>
                  <a:cubicBezTo>
                    <a:pt x="487" y="4773"/>
                    <a:pt x="669" y="4834"/>
                    <a:pt x="852" y="4864"/>
                  </a:cubicBezTo>
                  <a:cubicBezTo>
                    <a:pt x="1034" y="4864"/>
                    <a:pt x="1216" y="4803"/>
                    <a:pt x="1368" y="4712"/>
                  </a:cubicBezTo>
                  <a:cubicBezTo>
                    <a:pt x="1611" y="4530"/>
                    <a:pt x="1824" y="4256"/>
                    <a:pt x="1946" y="3952"/>
                  </a:cubicBezTo>
                  <a:cubicBezTo>
                    <a:pt x="2159" y="3405"/>
                    <a:pt x="2311" y="2919"/>
                    <a:pt x="2493" y="2524"/>
                  </a:cubicBezTo>
                  <a:cubicBezTo>
                    <a:pt x="2675" y="2098"/>
                    <a:pt x="2797" y="1764"/>
                    <a:pt x="2888" y="1551"/>
                  </a:cubicBezTo>
                  <a:cubicBezTo>
                    <a:pt x="2919" y="1429"/>
                    <a:pt x="2949" y="1277"/>
                    <a:pt x="2979" y="1156"/>
                  </a:cubicBezTo>
                  <a:lnTo>
                    <a:pt x="2979" y="1156"/>
                  </a:lnTo>
                  <a:cubicBezTo>
                    <a:pt x="2888" y="1247"/>
                    <a:pt x="2827" y="1369"/>
                    <a:pt x="2767" y="1490"/>
                  </a:cubicBezTo>
                  <a:cubicBezTo>
                    <a:pt x="2675" y="1733"/>
                    <a:pt x="2523" y="2037"/>
                    <a:pt x="2341" y="2463"/>
                  </a:cubicBezTo>
                  <a:lnTo>
                    <a:pt x="1763" y="3861"/>
                  </a:lnTo>
                  <a:cubicBezTo>
                    <a:pt x="1642" y="4135"/>
                    <a:pt x="1460" y="4378"/>
                    <a:pt x="1247" y="4530"/>
                  </a:cubicBezTo>
                  <a:cubicBezTo>
                    <a:pt x="1135" y="4613"/>
                    <a:pt x="1011" y="4652"/>
                    <a:pt x="888" y="4652"/>
                  </a:cubicBezTo>
                  <a:cubicBezTo>
                    <a:pt x="744" y="4652"/>
                    <a:pt x="602" y="4598"/>
                    <a:pt x="487" y="4499"/>
                  </a:cubicBezTo>
                  <a:cubicBezTo>
                    <a:pt x="274" y="4256"/>
                    <a:pt x="183" y="3952"/>
                    <a:pt x="244" y="3648"/>
                  </a:cubicBezTo>
                  <a:cubicBezTo>
                    <a:pt x="274" y="3375"/>
                    <a:pt x="304" y="3071"/>
                    <a:pt x="396" y="2797"/>
                  </a:cubicBezTo>
                  <a:cubicBezTo>
                    <a:pt x="517" y="2280"/>
                    <a:pt x="669" y="1794"/>
                    <a:pt x="852" y="1338"/>
                  </a:cubicBezTo>
                  <a:cubicBezTo>
                    <a:pt x="1186" y="518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84;p47">
              <a:extLst>
                <a:ext uri="{FF2B5EF4-FFF2-40B4-BE49-F238E27FC236}">
                  <a16:creationId xmlns:a16="http://schemas.microsoft.com/office/drawing/2014/main" id="{992DE4B5-C6C3-4529-A8DF-2F92B3F57402}"/>
                </a:ext>
              </a:extLst>
            </p:cNvPr>
            <p:cNvSpPr/>
            <p:nvPr/>
          </p:nvSpPr>
          <p:spPr>
            <a:xfrm>
              <a:off x="3830875" y="2918275"/>
              <a:ext cx="53225" cy="98425"/>
            </a:xfrm>
            <a:custGeom>
              <a:avLst/>
              <a:gdLst/>
              <a:ahLst/>
              <a:cxnLst/>
              <a:rect l="l" t="t" r="r" b="b"/>
              <a:pathLst>
                <a:path w="2129" h="3937" extrusionOk="0">
                  <a:moveTo>
                    <a:pt x="1217" y="0"/>
                  </a:moveTo>
                  <a:cubicBezTo>
                    <a:pt x="1186" y="0"/>
                    <a:pt x="1126" y="61"/>
                    <a:pt x="1004" y="213"/>
                  </a:cubicBezTo>
                  <a:cubicBezTo>
                    <a:pt x="822" y="426"/>
                    <a:pt x="670" y="669"/>
                    <a:pt x="548" y="912"/>
                  </a:cubicBezTo>
                  <a:cubicBezTo>
                    <a:pt x="244" y="1490"/>
                    <a:pt x="62" y="2158"/>
                    <a:pt x="62" y="2797"/>
                  </a:cubicBezTo>
                  <a:cubicBezTo>
                    <a:pt x="1" y="3070"/>
                    <a:pt x="62" y="3374"/>
                    <a:pt x="214" y="3617"/>
                  </a:cubicBezTo>
                  <a:cubicBezTo>
                    <a:pt x="274" y="3739"/>
                    <a:pt x="396" y="3830"/>
                    <a:pt x="548" y="3891"/>
                  </a:cubicBezTo>
                  <a:cubicBezTo>
                    <a:pt x="609" y="3921"/>
                    <a:pt x="685" y="3936"/>
                    <a:pt x="761" y="3936"/>
                  </a:cubicBezTo>
                  <a:cubicBezTo>
                    <a:pt x="837" y="3936"/>
                    <a:pt x="913" y="3921"/>
                    <a:pt x="974" y="3891"/>
                  </a:cubicBezTo>
                  <a:cubicBezTo>
                    <a:pt x="1217" y="3769"/>
                    <a:pt x="1399" y="3556"/>
                    <a:pt x="1460" y="3283"/>
                  </a:cubicBezTo>
                  <a:cubicBezTo>
                    <a:pt x="1642" y="2857"/>
                    <a:pt x="1733" y="2462"/>
                    <a:pt x="1855" y="2128"/>
                  </a:cubicBezTo>
                  <a:cubicBezTo>
                    <a:pt x="1977" y="1793"/>
                    <a:pt x="2068" y="1429"/>
                    <a:pt x="2129" y="1064"/>
                  </a:cubicBezTo>
                  <a:lnTo>
                    <a:pt x="2129" y="1064"/>
                  </a:lnTo>
                  <a:cubicBezTo>
                    <a:pt x="1946" y="1368"/>
                    <a:pt x="1825" y="1702"/>
                    <a:pt x="1703" y="2067"/>
                  </a:cubicBezTo>
                  <a:cubicBezTo>
                    <a:pt x="1581" y="2401"/>
                    <a:pt x="1429" y="2797"/>
                    <a:pt x="1278" y="3192"/>
                  </a:cubicBezTo>
                  <a:cubicBezTo>
                    <a:pt x="1217" y="3404"/>
                    <a:pt x="1095" y="3587"/>
                    <a:pt x="913" y="3678"/>
                  </a:cubicBezTo>
                  <a:cubicBezTo>
                    <a:pt x="856" y="3702"/>
                    <a:pt x="797" y="3714"/>
                    <a:pt x="739" y="3714"/>
                  </a:cubicBezTo>
                  <a:cubicBezTo>
                    <a:pt x="581" y="3714"/>
                    <a:pt x="432" y="3629"/>
                    <a:pt x="366" y="3496"/>
                  </a:cubicBezTo>
                  <a:cubicBezTo>
                    <a:pt x="244" y="3283"/>
                    <a:pt x="214" y="3040"/>
                    <a:pt x="244" y="2797"/>
                  </a:cubicBezTo>
                  <a:cubicBezTo>
                    <a:pt x="244" y="2584"/>
                    <a:pt x="274" y="2341"/>
                    <a:pt x="305" y="2097"/>
                  </a:cubicBezTo>
                  <a:cubicBezTo>
                    <a:pt x="396" y="1702"/>
                    <a:pt x="518" y="1338"/>
                    <a:pt x="670" y="973"/>
                  </a:cubicBezTo>
                  <a:cubicBezTo>
                    <a:pt x="943" y="335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85;p47">
              <a:extLst>
                <a:ext uri="{FF2B5EF4-FFF2-40B4-BE49-F238E27FC236}">
                  <a16:creationId xmlns:a16="http://schemas.microsoft.com/office/drawing/2014/main" id="{F35D20B2-EF44-4651-9767-30DF41ED4633}"/>
                </a:ext>
              </a:extLst>
            </p:cNvPr>
            <p:cNvSpPr/>
            <p:nvPr/>
          </p:nvSpPr>
          <p:spPr>
            <a:xfrm>
              <a:off x="3705500" y="2925100"/>
              <a:ext cx="60050" cy="110975"/>
            </a:xfrm>
            <a:custGeom>
              <a:avLst/>
              <a:gdLst/>
              <a:ahLst/>
              <a:cxnLst/>
              <a:rect l="l" t="t" r="r" b="b"/>
              <a:pathLst>
                <a:path w="2402" h="4439" extrusionOk="0">
                  <a:moveTo>
                    <a:pt x="1" y="1"/>
                  </a:moveTo>
                  <a:cubicBezTo>
                    <a:pt x="1" y="31"/>
                    <a:pt x="244" y="183"/>
                    <a:pt x="609" y="487"/>
                  </a:cubicBezTo>
                  <a:cubicBezTo>
                    <a:pt x="1551" y="1308"/>
                    <a:pt x="2128" y="2463"/>
                    <a:pt x="2219" y="3679"/>
                  </a:cubicBezTo>
                  <a:cubicBezTo>
                    <a:pt x="2280" y="4135"/>
                    <a:pt x="2219" y="4438"/>
                    <a:pt x="2280" y="4438"/>
                  </a:cubicBezTo>
                  <a:cubicBezTo>
                    <a:pt x="2341" y="4195"/>
                    <a:pt x="2402" y="3952"/>
                    <a:pt x="2371" y="3679"/>
                  </a:cubicBezTo>
                  <a:cubicBezTo>
                    <a:pt x="2341" y="2372"/>
                    <a:pt x="1733" y="1156"/>
                    <a:pt x="700" y="365"/>
                  </a:cubicBezTo>
                  <a:cubicBezTo>
                    <a:pt x="487" y="183"/>
                    <a:pt x="274" y="62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86;p47">
              <a:extLst>
                <a:ext uri="{FF2B5EF4-FFF2-40B4-BE49-F238E27FC236}">
                  <a16:creationId xmlns:a16="http://schemas.microsoft.com/office/drawing/2014/main" id="{456BD67C-87FA-4D1A-A7C3-8F1F8D2D110B}"/>
                </a:ext>
              </a:extLst>
            </p:cNvPr>
            <p:cNvSpPr/>
            <p:nvPr/>
          </p:nvSpPr>
          <p:spPr>
            <a:xfrm>
              <a:off x="1767775" y="3706275"/>
              <a:ext cx="940025" cy="486350"/>
            </a:xfrm>
            <a:custGeom>
              <a:avLst/>
              <a:gdLst/>
              <a:ahLst/>
              <a:cxnLst/>
              <a:rect l="l" t="t" r="r" b="b"/>
              <a:pathLst>
                <a:path w="37601" h="19454" extrusionOk="0">
                  <a:moveTo>
                    <a:pt x="8633" y="0"/>
                  </a:moveTo>
                  <a:cubicBezTo>
                    <a:pt x="6110" y="3040"/>
                    <a:pt x="4438" y="6687"/>
                    <a:pt x="3800" y="10578"/>
                  </a:cubicBezTo>
                  <a:lnTo>
                    <a:pt x="1" y="19271"/>
                  </a:lnTo>
                  <a:lnTo>
                    <a:pt x="37144" y="19454"/>
                  </a:lnTo>
                  <a:lnTo>
                    <a:pt x="37600" y="12918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87;p47">
              <a:extLst>
                <a:ext uri="{FF2B5EF4-FFF2-40B4-BE49-F238E27FC236}">
                  <a16:creationId xmlns:a16="http://schemas.microsoft.com/office/drawing/2014/main" id="{A090ACA7-6B6C-4183-8839-447ECBC72508}"/>
                </a:ext>
              </a:extLst>
            </p:cNvPr>
            <p:cNvSpPr/>
            <p:nvPr/>
          </p:nvSpPr>
          <p:spPr>
            <a:xfrm>
              <a:off x="1910625" y="3872650"/>
              <a:ext cx="295625" cy="91050"/>
            </a:xfrm>
            <a:custGeom>
              <a:avLst/>
              <a:gdLst/>
              <a:ahLst/>
              <a:cxnLst/>
              <a:rect l="l" t="t" r="r" b="b"/>
              <a:pathLst>
                <a:path w="11825" h="3642" extrusionOk="0">
                  <a:moveTo>
                    <a:pt x="11821" y="1"/>
                  </a:moveTo>
                  <a:cubicBezTo>
                    <a:pt x="11767" y="1"/>
                    <a:pt x="11282" y="508"/>
                    <a:pt x="10366" y="1187"/>
                  </a:cubicBezTo>
                  <a:cubicBezTo>
                    <a:pt x="10092" y="1370"/>
                    <a:pt x="9849" y="1552"/>
                    <a:pt x="9576" y="1704"/>
                  </a:cubicBezTo>
                  <a:cubicBezTo>
                    <a:pt x="9272" y="1887"/>
                    <a:pt x="8968" y="2038"/>
                    <a:pt x="8633" y="2221"/>
                  </a:cubicBezTo>
                  <a:cubicBezTo>
                    <a:pt x="7144" y="2950"/>
                    <a:pt x="5503" y="3376"/>
                    <a:pt x="3861" y="3467"/>
                  </a:cubicBezTo>
                  <a:lnTo>
                    <a:pt x="2767" y="3467"/>
                  </a:lnTo>
                  <a:cubicBezTo>
                    <a:pt x="2433" y="3467"/>
                    <a:pt x="2129" y="3406"/>
                    <a:pt x="1825" y="3376"/>
                  </a:cubicBezTo>
                  <a:cubicBezTo>
                    <a:pt x="765" y="3261"/>
                    <a:pt x="83" y="3039"/>
                    <a:pt x="8" y="3039"/>
                  </a:cubicBezTo>
                  <a:cubicBezTo>
                    <a:pt x="3" y="3039"/>
                    <a:pt x="1" y="3040"/>
                    <a:pt x="1" y="3042"/>
                  </a:cubicBezTo>
                  <a:cubicBezTo>
                    <a:pt x="153" y="3133"/>
                    <a:pt x="305" y="3194"/>
                    <a:pt x="457" y="3224"/>
                  </a:cubicBezTo>
                  <a:cubicBezTo>
                    <a:pt x="639" y="3285"/>
                    <a:pt x="852" y="3346"/>
                    <a:pt x="1034" y="3376"/>
                  </a:cubicBezTo>
                  <a:cubicBezTo>
                    <a:pt x="1278" y="3437"/>
                    <a:pt x="1551" y="3497"/>
                    <a:pt x="1794" y="3528"/>
                  </a:cubicBezTo>
                  <a:cubicBezTo>
                    <a:pt x="2129" y="3558"/>
                    <a:pt x="2433" y="3619"/>
                    <a:pt x="2767" y="3619"/>
                  </a:cubicBezTo>
                  <a:cubicBezTo>
                    <a:pt x="2949" y="3634"/>
                    <a:pt x="3132" y="3642"/>
                    <a:pt x="3314" y="3642"/>
                  </a:cubicBezTo>
                  <a:cubicBezTo>
                    <a:pt x="3496" y="3642"/>
                    <a:pt x="3679" y="3634"/>
                    <a:pt x="3861" y="3619"/>
                  </a:cubicBezTo>
                  <a:cubicBezTo>
                    <a:pt x="5533" y="3558"/>
                    <a:pt x="7205" y="3133"/>
                    <a:pt x="8694" y="2373"/>
                  </a:cubicBezTo>
                  <a:cubicBezTo>
                    <a:pt x="9028" y="2221"/>
                    <a:pt x="9332" y="2038"/>
                    <a:pt x="9667" y="1826"/>
                  </a:cubicBezTo>
                  <a:cubicBezTo>
                    <a:pt x="9910" y="1674"/>
                    <a:pt x="10184" y="1491"/>
                    <a:pt x="10427" y="1279"/>
                  </a:cubicBezTo>
                  <a:cubicBezTo>
                    <a:pt x="10639" y="1127"/>
                    <a:pt x="10852" y="975"/>
                    <a:pt x="11035" y="792"/>
                  </a:cubicBezTo>
                  <a:cubicBezTo>
                    <a:pt x="11187" y="671"/>
                    <a:pt x="11339" y="519"/>
                    <a:pt x="11491" y="367"/>
                  </a:cubicBezTo>
                  <a:cubicBezTo>
                    <a:pt x="11612" y="276"/>
                    <a:pt x="11703" y="124"/>
                    <a:pt x="11825" y="2"/>
                  </a:cubicBezTo>
                  <a:cubicBezTo>
                    <a:pt x="11824" y="1"/>
                    <a:pt x="11823" y="1"/>
                    <a:pt x="118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88;p47">
              <a:extLst>
                <a:ext uri="{FF2B5EF4-FFF2-40B4-BE49-F238E27FC236}">
                  <a16:creationId xmlns:a16="http://schemas.microsoft.com/office/drawing/2014/main" id="{FF8DF0B4-8448-4DFB-AD49-0517229056F3}"/>
                </a:ext>
              </a:extLst>
            </p:cNvPr>
            <p:cNvSpPr/>
            <p:nvPr/>
          </p:nvSpPr>
          <p:spPr>
            <a:xfrm>
              <a:off x="2458525" y="3960825"/>
              <a:ext cx="82075" cy="213575"/>
            </a:xfrm>
            <a:custGeom>
              <a:avLst/>
              <a:gdLst/>
              <a:ahLst/>
              <a:cxnLst/>
              <a:rect l="l" t="t" r="r" b="b"/>
              <a:pathLst>
                <a:path w="3283" h="8543" extrusionOk="0">
                  <a:moveTo>
                    <a:pt x="3283" y="1"/>
                  </a:moveTo>
                  <a:lnTo>
                    <a:pt x="3283" y="1"/>
                  </a:lnTo>
                  <a:cubicBezTo>
                    <a:pt x="3101" y="426"/>
                    <a:pt x="2918" y="822"/>
                    <a:pt x="2766" y="1247"/>
                  </a:cubicBezTo>
                  <a:cubicBezTo>
                    <a:pt x="2432" y="2068"/>
                    <a:pt x="2006" y="3101"/>
                    <a:pt x="1581" y="4256"/>
                  </a:cubicBezTo>
                  <a:cubicBezTo>
                    <a:pt x="1155" y="5411"/>
                    <a:pt x="760" y="6445"/>
                    <a:pt x="456" y="7265"/>
                  </a:cubicBezTo>
                  <a:cubicBezTo>
                    <a:pt x="274" y="7691"/>
                    <a:pt x="122" y="8117"/>
                    <a:pt x="0" y="8542"/>
                  </a:cubicBezTo>
                  <a:cubicBezTo>
                    <a:pt x="61" y="8451"/>
                    <a:pt x="122" y="8329"/>
                    <a:pt x="152" y="8238"/>
                  </a:cubicBezTo>
                  <a:cubicBezTo>
                    <a:pt x="274" y="8025"/>
                    <a:pt x="395" y="7721"/>
                    <a:pt x="578" y="7326"/>
                  </a:cubicBezTo>
                  <a:cubicBezTo>
                    <a:pt x="882" y="6566"/>
                    <a:pt x="1338" y="5533"/>
                    <a:pt x="1763" y="4347"/>
                  </a:cubicBezTo>
                  <a:cubicBezTo>
                    <a:pt x="2219" y="3162"/>
                    <a:pt x="2614" y="2068"/>
                    <a:pt x="2888" y="1308"/>
                  </a:cubicBezTo>
                  <a:cubicBezTo>
                    <a:pt x="3070" y="882"/>
                    <a:pt x="3192" y="457"/>
                    <a:pt x="32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89;p47">
              <a:extLst>
                <a:ext uri="{FF2B5EF4-FFF2-40B4-BE49-F238E27FC236}">
                  <a16:creationId xmlns:a16="http://schemas.microsoft.com/office/drawing/2014/main" id="{D02643EA-E792-4A35-89F7-234BE3932F2D}"/>
                </a:ext>
              </a:extLst>
            </p:cNvPr>
            <p:cNvSpPr/>
            <p:nvPr/>
          </p:nvSpPr>
          <p:spPr>
            <a:xfrm>
              <a:off x="2444075" y="3952475"/>
              <a:ext cx="47150" cy="44125"/>
            </a:xfrm>
            <a:custGeom>
              <a:avLst/>
              <a:gdLst/>
              <a:ahLst/>
              <a:cxnLst/>
              <a:rect l="l" t="t" r="r" b="b"/>
              <a:pathLst>
                <a:path w="1886" h="1765" extrusionOk="0">
                  <a:moveTo>
                    <a:pt x="1065" y="1"/>
                  </a:moveTo>
                  <a:cubicBezTo>
                    <a:pt x="943" y="1"/>
                    <a:pt x="882" y="31"/>
                    <a:pt x="882" y="31"/>
                  </a:cubicBezTo>
                  <a:cubicBezTo>
                    <a:pt x="1095" y="61"/>
                    <a:pt x="1308" y="183"/>
                    <a:pt x="1490" y="335"/>
                  </a:cubicBezTo>
                  <a:cubicBezTo>
                    <a:pt x="1642" y="517"/>
                    <a:pt x="1703" y="760"/>
                    <a:pt x="1672" y="1004"/>
                  </a:cubicBezTo>
                  <a:cubicBezTo>
                    <a:pt x="1586" y="1367"/>
                    <a:pt x="1262" y="1563"/>
                    <a:pt x="944" y="1563"/>
                  </a:cubicBezTo>
                  <a:cubicBezTo>
                    <a:pt x="703" y="1563"/>
                    <a:pt x="466" y="1452"/>
                    <a:pt x="335" y="1216"/>
                  </a:cubicBezTo>
                  <a:cubicBezTo>
                    <a:pt x="183" y="1004"/>
                    <a:pt x="183" y="730"/>
                    <a:pt x="305" y="517"/>
                  </a:cubicBezTo>
                  <a:cubicBezTo>
                    <a:pt x="396" y="304"/>
                    <a:pt x="578" y="153"/>
                    <a:pt x="791" y="61"/>
                  </a:cubicBezTo>
                  <a:cubicBezTo>
                    <a:pt x="791" y="49"/>
                    <a:pt x="775" y="41"/>
                    <a:pt x="748" y="41"/>
                  </a:cubicBezTo>
                  <a:cubicBezTo>
                    <a:pt x="710" y="41"/>
                    <a:pt x="649" y="56"/>
                    <a:pt x="578" y="92"/>
                  </a:cubicBezTo>
                  <a:cubicBezTo>
                    <a:pt x="396" y="153"/>
                    <a:pt x="274" y="274"/>
                    <a:pt x="153" y="456"/>
                  </a:cubicBezTo>
                  <a:cubicBezTo>
                    <a:pt x="1" y="730"/>
                    <a:pt x="1" y="1034"/>
                    <a:pt x="153" y="1308"/>
                  </a:cubicBezTo>
                  <a:cubicBezTo>
                    <a:pt x="335" y="1619"/>
                    <a:pt x="639" y="1765"/>
                    <a:pt x="939" y="1765"/>
                  </a:cubicBezTo>
                  <a:cubicBezTo>
                    <a:pt x="1341" y="1765"/>
                    <a:pt x="1737" y="1504"/>
                    <a:pt x="1824" y="1034"/>
                  </a:cubicBezTo>
                  <a:cubicBezTo>
                    <a:pt x="1885" y="730"/>
                    <a:pt x="1794" y="426"/>
                    <a:pt x="1581" y="244"/>
                  </a:cubicBezTo>
                  <a:cubicBezTo>
                    <a:pt x="1429" y="92"/>
                    <a:pt x="1247" y="31"/>
                    <a:pt x="10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90;p47">
              <a:extLst>
                <a:ext uri="{FF2B5EF4-FFF2-40B4-BE49-F238E27FC236}">
                  <a16:creationId xmlns:a16="http://schemas.microsoft.com/office/drawing/2014/main" id="{5041717F-20DD-47EB-867C-AAB11D973F6F}"/>
                </a:ext>
              </a:extLst>
            </p:cNvPr>
            <p:cNvSpPr/>
            <p:nvPr/>
          </p:nvSpPr>
          <p:spPr>
            <a:xfrm>
              <a:off x="2945600" y="2801250"/>
              <a:ext cx="281950" cy="491675"/>
            </a:xfrm>
            <a:custGeom>
              <a:avLst/>
              <a:gdLst/>
              <a:ahLst/>
              <a:cxnLst/>
              <a:rect l="l" t="t" r="r" b="b"/>
              <a:pathLst>
                <a:path w="11278" h="19667" extrusionOk="0">
                  <a:moveTo>
                    <a:pt x="5867" y="0"/>
                  </a:moveTo>
                  <a:lnTo>
                    <a:pt x="1" y="19666"/>
                  </a:lnTo>
                  <a:lnTo>
                    <a:pt x="1" y="19666"/>
                  </a:lnTo>
                  <a:lnTo>
                    <a:pt x="10974" y="16657"/>
                  </a:lnTo>
                  <a:cubicBezTo>
                    <a:pt x="11278" y="15988"/>
                    <a:pt x="5867" y="0"/>
                    <a:pt x="586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91;p47">
              <a:extLst>
                <a:ext uri="{FF2B5EF4-FFF2-40B4-BE49-F238E27FC236}">
                  <a16:creationId xmlns:a16="http://schemas.microsoft.com/office/drawing/2014/main" id="{A00A9380-39A7-49AE-85EB-B937FB902F54}"/>
                </a:ext>
              </a:extLst>
            </p:cNvPr>
            <p:cNvSpPr/>
            <p:nvPr/>
          </p:nvSpPr>
          <p:spPr>
            <a:xfrm>
              <a:off x="2945600" y="2801250"/>
              <a:ext cx="281950" cy="491675"/>
            </a:xfrm>
            <a:custGeom>
              <a:avLst/>
              <a:gdLst/>
              <a:ahLst/>
              <a:cxnLst/>
              <a:rect l="l" t="t" r="r" b="b"/>
              <a:pathLst>
                <a:path w="11278" h="19667" extrusionOk="0">
                  <a:moveTo>
                    <a:pt x="5867" y="0"/>
                  </a:moveTo>
                  <a:lnTo>
                    <a:pt x="1" y="19666"/>
                  </a:lnTo>
                  <a:lnTo>
                    <a:pt x="1" y="19666"/>
                  </a:lnTo>
                  <a:lnTo>
                    <a:pt x="10974" y="16657"/>
                  </a:lnTo>
                  <a:cubicBezTo>
                    <a:pt x="11278" y="15988"/>
                    <a:pt x="5867" y="0"/>
                    <a:pt x="5867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92;p47">
              <a:extLst>
                <a:ext uri="{FF2B5EF4-FFF2-40B4-BE49-F238E27FC236}">
                  <a16:creationId xmlns:a16="http://schemas.microsoft.com/office/drawing/2014/main" id="{84E3C142-1689-4864-A05F-15D2DB3D345D}"/>
                </a:ext>
              </a:extLst>
            </p:cNvPr>
            <p:cNvSpPr/>
            <p:nvPr/>
          </p:nvSpPr>
          <p:spPr>
            <a:xfrm>
              <a:off x="1982825" y="2649775"/>
              <a:ext cx="1120100" cy="1387825"/>
            </a:xfrm>
            <a:custGeom>
              <a:avLst/>
              <a:gdLst/>
              <a:ahLst/>
              <a:cxnLst/>
              <a:rect l="l" t="t" r="r" b="b"/>
              <a:pathLst>
                <a:path w="44804" h="55513" extrusionOk="0">
                  <a:moveTo>
                    <a:pt x="29851" y="1"/>
                  </a:moveTo>
                  <a:cubicBezTo>
                    <a:pt x="27904" y="1"/>
                    <a:pt x="25049" y="342"/>
                    <a:pt x="21916" y="2017"/>
                  </a:cubicBezTo>
                  <a:cubicBezTo>
                    <a:pt x="14621" y="5938"/>
                    <a:pt x="9454" y="27063"/>
                    <a:pt x="9454" y="27063"/>
                  </a:cubicBezTo>
                  <a:lnTo>
                    <a:pt x="1" y="42260"/>
                  </a:lnTo>
                  <a:lnTo>
                    <a:pt x="29728" y="55513"/>
                  </a:lnTo>
                  <a:lnTo>
                    <a:pt x="31977" y="47276"/>
                  </a:lnTo>
                  <a:lnTo>
                    <a:pt x="35472" y="32564"/>
                  </a:lnTo>
                  <a:cubicBezTo>
                    <a:pt x="35472" y="32564"/>
                    <a:pt x="40488" y="23932"/>
                    <a:pt x="42494" y="19251"/>
                  </a:cubicBezTo>
                  <a:cubicBezTo>
                    <a:pt x="44014" y="15786"/>
                    <a:pt x="44469" y="11135"/>
                    <a:pt x="44621" y="8369"/>
                  </a:cubicBezTo>
                  <a:cubicBezTo>
                    <a:pt x="44804" y="4935"/>
                    <a:pt x="42494" y="1773"/>
                    <a:pt x="39120" y="1135"/>
                  </a:cubicBezTo>
                  <a:cubicBezTo>
                    <a:pt x="38998" y="1105"/>
                    <a:pt x="38846" y="1074"/>
                    <a:pt x="38725" y="1044"/>
                  </a:cubicBezTo>
                  <a:lnTo>
                    <a:pt x="32372" y="162"/>
                  </a:lnTo>
                  <a:cubicBezTo>
                    <a:pt x="32099" y="162"/>
                    <a:pt x="31190" y="1"/>
                    <a:pt x="2985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93;p47">
              <a:extLst>
                <a:ext uri="{FF2B5EF4-FFF2-40B4-BE49-F238E27FC236}">
                  <a16:creationId xmlns:a16="http://schemas.microsoft.com/office/drawing/2014/main" id="{206196F8-D916-4F1A-B379-902025E9FEB1}"/>
                </a:ext>
              </a:extLst>
            </p:cNvPr>
            <p:cNvSpPr/>
            <p:nvPr/>
          </p:nvSpPr>
          <p:spPr>
            <a:xfrm>
              <a:off x="2091500" y="3470625"/>
              <a:ext cx="715075" cy="484150"/>
            </a:xfrm>
            <a:custGeom>
              <a:avLst/>
              <a:gdLst/>
              <a:ahLst/>
              <a:cxnLst/>
              <a:rect l="l" t="t" r="r" b="b"/>
              <a:pathLst>
                <a:path w="28603" h="19366" extrusionOk="0">
                  <a:moveTo>
                    <a:pt x="9976" y="176"/>
                  </a:moveTo>
                  <a:cubicBezTo>
                    <a:pt x="10464" y="176"/>
                    <a:pt x="10961" y="380"/>
                    <a:pt x="11338" y="703"/>
                  </a:cubicBezTo>
                  <a:cubicBezTo>
                    <a:pt x="11733" y="1068"/>
                    <a:pt x="11976" y="1584"/>
                    <a:pt x="12006" y="2131"/>
                  </a:cubicBezTo>
                  <a:cubicBezTo>
                    <a:pt x="12067" y="2648"/>
                    <a:pt x="12006" y="3165"/>
                    <a:pt x="11794" y="3651"/>
                  </a:cubicBezTo>
                  <a:cubicBezTo>
                    <a:pt x="11611" y="4107"/>
                    <a:pt x="11307" y="4502"/>
                    <a:pt x="10912" y="4837"/>
                  </a:cubicBezTo>
                  <a:cubicBezTo>
                    <a:pt x="10547" y="5141"/>
                    <a:pt x="10122" y="5384"/>
                    <a:pt x="9696" y="5566"/>
                  </a:cubicBezTo>
                  <a:cubicBezTo>
                    <a:pt x="8898" y="5862"/>
                    <a:pt x="8042" y="6014"/>
                    <a:pt x="7184" y="6050"/>
                  </a:cubicBezTo>
                  <a:lnTo>
                    <a:pt x="7184" y="6050"/>
                  </a:lnTo>
                  <a:cubicBezTo>
                    <a:pt x="6974" y="5427"/>
                    <a:pt x="6854" y="4771"/>
                    <a:pt x="6839" y="4107"/>
                  </a:cubicBezTo>
                  <a:cubicBezTo>
                    <a:pt x="6809" y="3499"/>
                    <a:pt x="6900" y="2861"/>
                    <a:pt x="7113" y="2253"/>
                  </a:cubicBezTo>
                  <a:cubicBezTo>
                    <a:pt x="7325" y="1675"/>
                    <a:pt x="7690" y="1159"/>
                    <a:pt x="8146" y="794"/>
                  </a:cubicBezTo>
                  <a:cubicBezTo>
                    <a:pt x="8633" y="429"/>
                    <a:pt x="9180" y="217"/>
                    <a:pt x="9788" y="186"/>
                  </a:cubicBezTo>
                  <a:cubicBezTo>
                    <a:pt x="9850" y="179"/>
                    <a:pt x="9913" y="176"/>
                    <a:pt x="9976" y="176"/>
                  </a:cubicBezTo>
                  <a:close/>
                  <a:moveTo>
                    <a:pt x="19018" y="4178"/>
                  </a:moveTo>
                  <a:cubicBezTo>
                    <a:pt x="19132" y="4178"/>
                    <a:pt x="19247" y="4185"/>
                    <a:pt x="19362" y="4198"/>
                  </a:cubicBezTo>
                  <a:cubicBezTo>
                    <a:pt x="19727" y="4229"/>
                    <a:pt x="20092" y="4350"/>
                    <a:pt x="20396" y="4563"/>
                  </a:cubicBezTo>
                  <a:cubicBezTo>
                    <a:pt x="20730" y="4806"/>
                    <a:pt x="20973" y="5110"/>
                    <a:pt x="21125" y="5445"/>
                  </a:cubicBezTo>
                  <a:cubicBezTo>
                    <a:pt x="21429" y="6174"/>
                    <a:pt x="21429" y="6964"/>
                    <a:pt x="21156" y="7694"/>
                  </a:cubicBezTo>
                  <a:cubicBezTo>
                    <a:pt x="20882" y="8393"/>
                    <a:pt x="20396" y="9001"/>
                    <a:pt x="19757" y="9457"/>
                  </a:cubicBezTo>
                  <a:cubicBezTo>
                    <a:pt x="18874" y="10078"/>
                    <a:pt x="17898" y="10524"/>
                    <a:pt x="16879" y="10787"/>
                  </a:cubicBezTo>
                  <a:lnTo>
                    <a:pt x="16879" y="10787"/>
                  </a:lnTo>
                  <a:cubicBezTo>
                    <a:pt x="16555" y="10202"/>
                    <a:pt x="16293" y="9578"/>
                    <a:pt x="16140" y="8910"/>
                  </a:cubicBezTo>
                  <a:cubicBezTo>
                    <a:pt x="15958" y="8180"/>
                    <a:pt x="15958" y="7451"/>
                    <a:pt x="16110" y="6721"/>
                  </a:cubicBezTo>
                  <a:cubicBezTo>
                    <a:pt x="16292" y="5961"/>
                    <a:pt x="16687" y="5293"/>
                    <a:pt x="17265" y="4806"/>
                  </a:cubicBezTo>
                  <a:cubicBezTo>
                    <a:pt x="17755" y="4393"/>
                    <a:pt x="18377" y="4178"/>
                    <a:pt x="19018" y="4178"/>
                  </a:cubicBezTo>
                  <a:close/>
                  <a:moveTo>
                    <a:pt x="25296" y="8867"/>
                  </a:moveTo>
                  <a:cubicBezTo>
                    <a:pt x="26879" y="8867"/>
                    <a:pt x="28217" y="10068"/>
                    <a:pt x="28390" y="11676"/>
                  </a:cubicBezTo>
                  <a:cubicBezTo>
                    <a:pt x="28420" y="12284"/>
                    <a:pt x="28329" y="12861"/>
                    <a:pt x="28055" y="13378"/>
                  </a:cubicBezTo>
                  <a:cubicBezTo>
                    <a:pt x="27539" y="14533"/>
                    <a:pt x="26536" y="15384"/>
                    <a:pt x="25289" y="15718"/>
                  </a:cubicBezTo>
                  <a:cubicBezTo>
                    <a:pt x="24839" y="15825"/>
                    <a:pt x="24377" y="15880"/>
                    <a:pt x="23915" y="15880"/>
                  </a:cubicBezTo>
                  <a:cubicBezTo>
                    <a:pt x="23600" y="15880"/>
                    <a:pt x="23285" y="15855"/>
                    <a:pt x="22973" y="15804"/>
                  </a:cubicBezTo>
                  <a:lnTo>
                    <a:pt x="22973" y="15804"/>
                  </a:lnTo>
                  <a:cubicBezTo>
                    <a:pt x="22603" y="14990"/>
                    <a:pt x="22380" y="14105"/>
                    <a:pt x="22341" y="13195"/>
                  </a:cubicBezTo>
                  <a:cubicBezTo>
                    <a:pt x="22280" y="12344"/>
                    <a:pt x="22463" y="11463"/>
                    <a:pt x="22827" y="10673"/>
                  </a:cubicBezTo>
                  <a:cubicBezTo>
                    <a:pt x="23040" y="10247"/>
                    <a:pt x="23344" y="9852"/>
                    <a:pt x="23678" y="9518"/>
                  </a:cubicBezTo>
                  <a:cubicBezTo>
                    <a:pt x="24043" y="9183"/>
                    <a:pt x="24499" y="8970"/>
                    <a:pt x="25016" y="8879"/>
                  </a:cubicBezTo>
                  <a:cubicBezTo>
                    <a:pt x="25110" y="8871"/>
                    <a:pt x="25204" y="8867"/>
                    <a:pt x="25296" y="8867"/>
                  </a:cubicBezTo>
                  <a:close/>
                  <a:moveTo>
                    <a:pt x="9872" y="1"/>
                  </a:moveTo>
                  <a:cubicBezTo>
                    <a:pt x="9834" y="1"/>
                    <a:pt x="9795" y="2"/>
                    <a:pt x="9757" y="4"/>
                  </a:cubicBezTo>
                  <a:cubicBezTo>
                    <a:pt x="9149" y="34"/>
                    <a:pt x="8541" y="247"/>
                    <a:pt x="8055" y="642"/>
                  </a:cubicBezTo>
                  <a:cubicBezTo>
                    <a:pt x="7569" y="1037"/>
                    <a:pt x="7174" y="1584"/>
                    <a:pt x="6961" y="2192"/>
                  </a:cubicBezTo>
                  <a:cubicBezTo>
                    <a:pt x="6748" y="2800"/>
                    <a:pt x="6626" y="3469"/>
                    <a:pt x="6657" y="4107"/>
                  </a:cubicBezTo>
                  <a:cubicBezTo>
                    <a:pt x="6672" y="4771"/>
                    <a:pt x="6787" y="5428"/>
                    <a:pt x="6991" y="6053"/>
                  </a:cubicBezTo>
                  <a:lnTo>
                    <a:pt x="6991" y="6053"/>
                  </a:lnTo>
                  <a:cubicBezTo>
                    <a:pt x="6987" y="6053"/>
                    <a:pt x="6983" y="6053"/>
                    <a:pt x="6979" y="6053"/>
                  </a:cubicBezTo>
                  <a:cubicBezTo>
                    <a:pt x="4715" y="6053"/>
                    <a:pt x="2488" y="5295"/>
                    <a:pt x="699" y="3864"/>
                  </a:cubicBezTo>
                  <a:cubicBezTo>
                    <a:pt x="456" y="3682"/>
                    <a:pt x="304" y="3530"/>
                    <a:pt x="182" y="3408"/>
                  </a:cubicBezTo>
                  <a:cubicBezTo>
                    <a:pt x="62" y="3317"/>
                    <a:pt x="1" y="3257"/>
                    <a:pt x="0" y="3256"/>
                  </a:cubicBezTo>
                  <a:lnTo>
                    <a:pt x="0" y="3256"/>
                  </a:lnTo>
                  <a:cubicBezTo>
                    <a:pt x="1" y="3257"/>
                    <a:pt x="61" y="3317"/>
                    <a:pt x="152" y="3438"/>
                  </a:cubicBezTo>
                  <a:cubicBezTo>
                    <a:pt x="274" y="3530"/>
                    <a:pt x="456" y="3712"/>
                    <a:pt x="669" y="3894"/>
                  </a:cubicBezTo>
                  <a:cubicBezTo>
                    <a:pt x="1368" y="4472"/>
                    <a:pt x="2128" y="4958"/>
                    <a:pt x="2949" y="5293"/>
                  </a:cubicBezTo>
                  <a:cubicBezTo>
                    <a:pt x="4196" y="5844"/>
                    <a:pt x="5554" y="6146"/>
                    <a:pt x="6917" y="6146"/>
                  </a:cubicBezTo>
                  <a:cubicBezTo>
                    <a:pt x="6952" y="6146"/>
                    <a:pt x="6987" y="6146"/>
                    <a:pt x="7022" y="6145"/>
                  </a:cubicBezTo>
                  <a:lnTo>
                    <a:pt x="7022" y="6145"/>
                  </a:lnTo>
                  <a:cubicBezTo>
                    <a:pt x="7238" y="6774"/>
                    <a:pt x="7546" y="7370"/>
                    <a:pt x="7933" y="7907"/>
                  </a:cubicBezTo>
                  <a:cubicBezTo>
                    <a:pt x="8754" y="9092"/>
                    <a:pt x="9909" y="10004"/>
                    <a:pt x="11216" y="10581"/>
                  </a:cubicBezTo>
                  <a:cubicBezTo>
                    <a:pt x="12319" y="11011"/>
                    <a:pt x="13476" y="11223"/>
                    <a:pt x="14624" y="11223"/>
                  </a:cubicBezTo>
                  <a:cubicBezTo>
                    <a:pt x="15358" y="11223"/>
                    <a:pt x="16089" y="11137"/>
                    <a:pt x="16801" y="10964"/>
                  </a:cubicBezTo>
                  <a:lnTo>
                    <a:pt x="16801" y="10964"/>
                  </a:lnTo>
                  <a:cubicBezTo>
                    <a:pt x="16804" y="10968"/>
                    <a:pt x="16806" y="10972"/>
                    <a:pt x="16809" y="10977"/>
                  </a:cubicBezTo>
                  <a:cubicBezTo>
                    <a:pt x="17174" y="11615"/>
                    <a:pt x="17599" y="12223"/>
                    <a:pt x="18055" y="12770"/>
                  </a:cubicBezTo>
                  <a:cubicBezTo>
                    <a:pt x="18937" y="13925"/>
                    <a:pt x="20061" y="14806"/>
                    <a:pt x="21368" y="15445"/>
                  </a:cubicBezTo>
                  <a:cubicBezTo>
                    <a:pt x="21877" y="15680"/>
                    <a:pt x="22411" y="15840"/>
                    <a:pt x="22956" y="15924"/>
                  </a:cubicBezTo>
                  <a:lnTo>
                    <a:pt x="22956" y="15924"/>
                  </a:lnTo>
                  <a:cubicBezTo>
                    <a:pt x="23159" y="16341"/>
                    <a:pt x="23401" y="16740"/>
                    <a:pt x="23678" y="17116"/>
                  </a:cubicBezTo>
                  <a:cubicBezTo>
                    <a:pt x="24225" y="17846"/>
                    <a:pt x="24894" y="18454"/>
                    <a:pt x="25654" y="18940"/>
                  </a:cubicBezTo>
                  <a:cubicBezTo>
                    <a:pt x="25692" y="18962"/>
                    <a:pt x="25729" y="18983"/>
                    <a:pt x="25766" y="19003"/>
                  </a:cubicBezTo>
                  <a:lnTo>
                    <a:pt x="25766" y="19003"/>
                  </a:lnTo>
                  <a:cubicBezTo>
                    <a:pt x="25738" y="18983"/>
                    <a:pt x="25711" y="18962"/>
                    <a:pt x="25684" y="18940"/>
                  </a:cubicBezTo>
                  <a:cubicBezTo>
                    <a:pt x="24925" y="18454"/>
                    <a:pt x="24286" y="17846"/>
                    <a:pt x="23739" y="17116"/>
                  </a:cubicBezTo>
                  <a:cubicBezTo>
                    <a:pt x="23469" y="16747"/>
                    <a:pt x="23233" y="16351"/>
                    <a:pt x="23034" y="15935"/>
                  </a:cubicBezTo>
                  <a:lnTo>
                    <a:pt x="23034" y="15935"/>
                  </a:lnTo>
                  <a:cubicBezTo>
                    <a:pt x="23309" y="15974"/>
                    <a:pt x="23587" y="15993"/>
                    <a:pt x="23865" y="15993"/>
                  </a:cubicBezTo>
                  <a:cubicBezTo>
                    <a:pt x="24361" y="15993"/>
                    <a:pt x="24860" y="15932"/>
                    <a:pt x="25350" y="15809"/>
                  </a:cubicBezTo>
                  <a:cubicBezTo>
                    <a:pt x="26627" y="15475"/>
                    <a:pt x="27660" y="14594"/>
                    <a:pt x="28207" y="13408"/>
                  </a:cubicBezTo>
                  <a:cubicBezTo>
                    <a:pt x="28481" y="12861"/>
                    <a:pt x="28602" y="12223"/>
                    <a:pt x="28542" y="11615"/>
                  </a:cubicBezTo>
                  <a:cubicBezTo>
                    <a:pt x="28371" y="9934"/>
                    <a:pt x="26971" y="8680"/>
                    <a:pt x="25319" y="8680"/>
                  </a:cubicBezTo>
                  <a:cubicBezTo>
                    <a:pt x="25209" y="8680"/>
                    <a:pt x="25098" y="8685"/>
                    <a:pt x="24985" y="8697"/>
                  </a:cubicBezTo>
                  <a:cubicBezTo>
                    <a:pt x="24469" y="8788"/>
                    <a:pt x="23982" y="9031"/>
                    <a:pt x="23587" y="9366"/>
                  </a:cubicBezTo>
                  <a:cubicBezTo>
                    <a:pt x="23253" y="9700"/>
                    <a:pt x="22949" y="10095"/>
                    <a:pt x="22736" y="10551"/>
                  </a:cubicBezTo>
                  <a:cubicBezTo>
                    <a:pt x="22341" y="11372"/>
                    <a:pt x="22189" y="12253"/>
                    <a:pt x="22219" y="13165"/>
                  </a:cubicBezTo>
                  <a:cubicBezTo>
                    <a:pt x="22278" y="14078"/>
                    <a:pt x="22510" y="14966"/>
                    <a:pt x="22892" y="15790"/>
                  </a:cubicBezTo>
                  <a:lnTo>
                    <a:pt x="22892" y="15790"/>
                  </a:lnTo>
                  <a:cubicBezTo>
                    <a:pt x="22391" y="15701"/>
                    <a:pt x="21899" y="15546"/>
                    <a:pt x="21429" y="15323"/>
                  </a:cubicBezTo>
                  <a:cubicBezTo>
                    <a:pt x="20183" y="14715"/>
                    <a:pt x="19058" y="13834"/>
                    <a:pt x="18207" y="12709"/>
                  </a:cubicBezTo>
                  <a:cubicBezTo>
                    <a:pt x="17762" y="12156"/>
                    <a:pt x="17324" y="11564"/>
                    <a:pt x="16957" y="10925"/>
                  </a:cubicBezTo>
                  <a:lnTo>
                    <a:pt x="16957" y="10925"/>
                  </a:lnTo>
                  <a:cubicBezTo>
                    <a:pt x="17990" y="10656"/>
                    <a:pt x="18981" y="10206"/>
                    <a:pt x="19879" y="9578"/>
                  </a:cubicBezTo>
                  <a:cubicBezTo>
                    <a:pt x="20548" y="9122"/>
                    <a:pt x="21034" y="8484"/>
                    <a:pt x="21338" y="7724"/>
                  </a:cubicBezTo>
                  <a:cubicBezTo>
                    <a:pt x="21642" y="6964"/>
                    <a:pt x="21611" y="6083"/>
                    <a:pt x="21308" y="5323"/>
                  </a:cubicBezTo>
                  <a:cubicBezTo>
                    <a:pt x="21125" y="4958"/>
                    <a:pt x="20852" y="4624"/>
                    <a:pt x="20548" y="4381"/>
                  </a:cubicBezTo>
                  <a:cubicBezTo>
                    <a:pt x="20213" y="4138"/>
                    <a:pt x="19818" y="3986"/>
                    <a:pt x="19393" y="3955"/>
                  </a:cubicBezTo>
                  <a:cubicBezTo>
                    <a:pt x="19279" y="3943"/>
                    <a:pt x="19166" y="3936"/>
                    <a:pt x="19053" y="3936"/>
                  </a:cubicBezTo>
                  <a:cubicBezTo>
                    <a:pt x="18349" y="3936"/>
                    <a:pt x="17663" y="4178"/>
                    <a:pt x="17113" y="4624"/>
                  </a:cubicBezTo>
                  <a:cubicBezTo>
                    <a:pt x="16505" y="5141"/>
                    <a:pt x="16110" y="5840"/>
                    <a:pt x="15927" y="6630"/>
                  </a:cubicBezTo>
                  <a:cubicBezTo>
                    <a:pt x="15745" y="7359"/>
                    <a:pt x="15775" y="8150"/>
                    <a:pt x="15958" y="8910"/>
                  </a:cubicBezTo>
                  <a:cubicBezTo>
                    <a:pt x="16126" y="9583"/>
                    <a:pt x="16372" y="10230"/>
                    <a:pt x="16719" y="10827"/>
                  </a:cubicBezTo>
                  <a:lnTo>
                    <a:pt x="16719" y="10827"/>
                  </a:lnTo>
                  <a:cubicBezTo>
                    <a:pt x="16037" y="10991"/>
                    <a:pt x="15338" y="11073"/>
                    <a:pt x="14636" y="11073"/>
                  </a:cubicBezTo>
                  <a:cubicBezTo>
                    <a:pt x="13511" y="11073"/>
                    <a:pt x="12380" y="10861"/>
                    <a:pt x="11307" y="10429"/>
                  </a:cubicBezTo>
                  <a:cubicBezTo>
                    <a:pt x="10000" y="9882"/>
                    <a:pt x="8906" y="8970"/>
                    <a:pt x="8085" y="7815"/>
                  </a:cubicBezTo>
                  <a:cubicBezTo>
                    <a:pt x="7721" y="7306"/>
                    <a:pt x="7427" y="6741"/>
                    <a:pt x="7216" y="6143"/>
                  </a:cubicBezTo>
                  <a:lnTo>
                    <a:pt x="7216" y="6143"/>
                  </a:lnTo>
                  <a:cubicBezTo>
                    <a:pt x="8065" y="6132"/>
                    <a:pt x="8938" y="5980"/>
                    <a:pt x="9727" y="5688"/>
                  </a:cubicBezTo>
                  <a:cubicBezTo>
                    <a:pt x="10699" y="5323"/>
                    <a:pt x="11490" y="4624"/>
                    <a:pt x="11915" y="3712"/>
                  </a:cubicBezTo>
                  <a:cubicBezTo>
                    <a:pt x="12128" y="3195"/>
                    <a:pt x="12219" y="2648"/>
                    <a:pt x="12158" y="2101"/>
                  </a:cubicBezTo>
                  <a:cubicBezTo>
                    <a:pt x="12098" y="1524"/>
                    <a:pt x="11854" y="976"/>
                    <a:pt x="11429" y="581"/>
                  </a:cubicBezTo>
                  <a:cubicBezTo>
                    <a:pt x="11002" y="211"/>
                    <a:pt x="10441" y="1"/>
                    <a:pt x="9872" y="1"/>
                  </a:cubicBezTo>
                  <a:close/>
                  <a:moveTo>
                    <a:pt x="25766" y="19003"/>
                  </a:moveTo>
                  <a:lnTo>
                    <a:pt x="25766" y="19003"/>
                  </a:lnTo>
                  <a:cubicBezTo>
                    <a:pt x="25928" y="19119"/>
                    <a:pt x="26106" y="19201"/>
                    <a:pt x="26262" y="19305"/>
                  </a:cubicBezTo>
                  <a:lnTo>
                    <a:pt x="26475" y="19366"/>
                  </a:lnTo>
                  <a:lnTo>
                    <a:pt x="26475" y="19366"/>
                  </a:lnTo>
                  <a:lnTo>
                    <a:pt x="26262" y="19275"/>
                  </a:lnTo>
                  <a:cubicBezTo>
                    <a:pt x="26087" y="19175"/>
                    <a:pt x="25933" y="19095"/>
                    <a:pt x="25766" y="1900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94;p47">
              <a:extLst>
                <a:ext uri="{FF2B5EF4-FFF2-40B4-BE49-F238E27FC236}">
                  <a16:creationId xmlns:a16="http://schemas.microsoft.com/office/drawing/2014/main" id="{77F1A389-50F8-453A-87FA-B55D324969BE}"/>
                </a:ext>
              </a:extLst>
            </p:cNvPr>
            <p:cNvSpPr/>
            <p:nvPr/>
          </p:nvSpPr>
          <p:spPr>
            <a:xfrm>
              <a:off x="2792875" y="3005075"/>
              <a:ext cx="247750" cy="237700"/>
            </a:xfrm>
            <a:custGeom>
              <a:avLst/>
              <a:gdLst/>
              <a:ahLst/>
              <a:cxnLst/>
              <a:rect l="l" t="t" r="r" b="b"/>
              <a:pathLst>
                <a:path w="9910" h="9508" extrusionOk="0">
                  <a:moveTo>
                    <a:pt x="3042" y="177"/>
                  </a:moveTo>
                  <a:cubicBezTo>
                    <a:pt x="3226" y="177"/>
                    <a:pt x="3421" y="224"/>
                    <a:pt x="3587" y="328"/>
                  </a:cubicBezTo>
                  <a:cubicBezTo>
                    <a:pt x="3800" y="480"/>
                    <a:pt x="4013" y="662"/>
                    <a:pt x="4165" y="905"/>
                  </a:cubicBezTo>
                  <a:cubicBezTo>
                    <a:pt x="4317" y="1118"/>
                    <a:pt x="4408" y="1361"/>
                    <a:pt x="4499" y="1635"/>
                  </a:cubicBezTo>
                  <a:cubicBezTo>
                    <a:pt x="4560" y="1878"/>
                    <a:pt x="4590" y="2121"/>
                    <a:pt x="4621" y="2394"/>
                  </a:cubicBezTo>
                  <a:cubicBezTo>
                    <a:pt x="4621" y="2881"/>
                    <a:pt x="4529" y="3367"/>
                    <a:pt x="4377" y="3853"/>
                  </a:cubicBezTo>
                  <a:cubicBezTo>
                    <a:pt x="4073" y="4644"/>
                    <a:pt x="3617" y="5373"/>
                    <a:pt x="2979" y="5951"/>
                  </a:cubicBezTo>
                  <a:cubicBezTo>
                    <a:pt x="2789" y="6129"/>
                    <a:pt x="2594" y="6298"/>
                    <a:pt x="2394" y="6458"/>
                  </a:cubicBezTo>
                  <a:lnTo>
                    <a:pt x="2394" y="6458"/>
                  </a:lnTo>
                  <a:cubicBezTo>
                    <a:pt x="2129" y="6117"/>
                    <a:pt x="1916" y="5733"/>
                    <a:pt x="1763" y="5312"/>
                  </a:cubicBezTo>
                  <a:cubicBezTo>
                    <a:pt x="1551" y="4705"/>
                    <a:pt x="1459" y="4036"/>
                    <a:pt x="1459" y="3367"/>
                  </a:cubicBezTo>
                  <a:cubicBezTo>
                    <a:pt x="1459" y="2729"/>
                    <a:pt x="1520" y="2091"/>
                    <a:pt x="1672" y="1452"/>
                  </a:cubicBezTo>
                  <a:cubicBezTo>
                    <a:pt x="1854" y="875"/>
                    <a:pt x="2219" y="297"/>
                    <a:pt x="2797" y="206"/>
                  </a:cubicBezTo>
                  <a:cubicBezTo>
                    <a:pt x="2874" y="187"/>
                    <a:pt x="2957" y="177"/>
                    <a:pt x="3042" y="177"/>
                  </a:cubicBezTo>
                  <a:close/>
                  <a:moveTo>
                    <a:pt x="8449" y="540"/>
                  </a:moveTo>
                  <a:cubicBezTo>
                    <a:pt x="8629" y="540"/>
                    <a:pt x="8805" y="581"/>
                    <a:pt x="8967" y="662"/>
                  </a:cubicBezTo>
                  <a:cubicBezTo>
                    <a:pt x="9210" y="814"/>
                    <a:pt x="9423" y="1027"/>
                    <a:pt x="9545" y="1270"/>
                  </a:cubicBezTo>
                  <a:cubicBezTo>
                    <a:pt x="9666" y="1574"/>
                    <a:pt x="9727" y="1847"/>
                    <a:pt x="9727" y="2151"/>
                  </a:cubicBezTo>
                  <a:cubicBezTo>
                    <a:pt x="9697" y="3489"/>
                    <a:pt x="9241" y="4735"/>
                    <a:pt x="8420" y="5768"/>
                  </a:cubicBezTo>
                  <a:cubicBezTo>
                    <a:pt x="7964" y="6316"/>
                    <a:pt x="7447" y="6771"/>
                    <a:pt x="6839" y="7106"/>
                  </a:cubicBezTo>
                  <a:cubicBezTo>
                    <a:pt x="6644" y="7223"/>
                    <a:pt x="6443" y="7324"/>
                    <a:pt x="6235" y="7409"/>
                  </a:cubicBezTo>
                  <a:lnTo>
                    <a:pt x="6235" y="7409"/>
                  </a:lnTo>
                  <a:cubicBezTo>
                    <a:pt x="6126" y="7051"/>
                    <a:pt x="6042" y="6688"/>
                    <a:pt x="5988" y="6316"/>
                  </a:cubicBezTo>
                  <a:cubicBezTo>
                    <a:pt x="5867" y="5464"/>
                    <a:pt x="5897" y="4583"/>
                    <a:pt x="6110" y="3762"/>
                  </a:cubicBezTo>
                  <a:cubicBezTo>
                    <a:pt x="6323" y="2729"/>
                    <a:pt x="6809" y="1787"/>
                    <a:pt x="7478" y="1027"/>
                  </a:cubicBezTo>
                  <a:cubicBezTo>
                    <a:pt x="7690" y="814"/>
                    <a:pt x="7903" y="662"/>
                    <a:pt x="8177" y="571"/>
                  </a:cubicBezTo>
                  <a:cubicBezTo>
                    <a:pt x="8268" y="550"/>
                    <a:pt x="8359" y="540"/>
                    <a:pt x="8449" y="540"/>
                  </a:cubicBezTo>
                  <a:close/>
                  <a:moveTo>
                    <a:pt x="92" y="7926"/>
                  </a:moveTo>
                  <a:lnTo>
                    <a:pt x="0" y="7987"/>
                  </a:lnTo>
                  <a:cubicBezTo>
                    <a:pt x="31" y="7987"/>
                    <a:pt x="61" y="7957"/>
                    <a:pt x="92" y="7926"/>
                  </a:cubicBezTo>
                  <a:close/>
                  <a:moveTo>
                    <a:pt x="2981" y="1"/>
                  </a:moveTo>
                  <a:cubicBezTo>
                    <a:pt x="2901" y="1"/>
                    <a:pt x="2820" y="8"/>
                    <a:pt x="2736" y="24"/>
                  </a:cubicBezTo>
                  <a:cubicBezTo>
                    <a:pt x="2432" y="115"/>
                    <a:pt x="2128" y="297"/>
                    <a:pt x="1946" y="571"/>
                  </a:cubicBezTo>
                  <a:cubicBezTo>
                    <a:pt x="1763" y="814"/>
                    <a:pt x="1611" y="1118"/>
                    <a:pt x="1520" y="1422"/>
                  </a:cubicBezTo>
                  <a:cubicBezTo>
                    <a:pt x="1338" y="2060"/>
                    <a:pt x="1247" y="2698"/>
                    <a:pt x="1277" y="3367"/>
                  </a:cubicBezTo>
                  <a:cubicBezTo>
                    <a:pt x="1247" y="4066"/>
                    <a:pt x="1368" y="4735"/>
                    <a:pt x="1581" y="5404"/>
                  </a:cubicBezTo>
                  <a:cubicBezTo>
                    <a:pt x="1734" y="5824"/>
                    <a:pt x="1959" y="6221"/>
                    <a:pt x="2241" y="6578"/>
                  </a:cubicBezTo>
                  <a:lnTo>
                    <a:pt x="2241" y="6578"/>
                  </a:lnTo>
                  <a:cubicBezTo>
                    <a:pt x="1978" y="6780"/>
                    <a:pt x="1708" y="6966"/>
                    <a:pt x="1429" y="7136"/>
                  </a:cubicBezTo>
                  <a:cubicBezTo>
                    <a:pt x="973" y="7410"/>
                    <a:pt x="608" y="7623"/>
                    <a:pt x="365" y="7775"/>
                  </a:cubicBezTo>
                  <a:lnTo>
                    <a:pt x="92" y="7926"/>
                  </a:lnTo>
                  <a:lnTo>
                    <a:pt x="396" y="7805"/>
                  </a:lnTo>
                  <a:cubicBezTo>
                    <a:pt x="639" y="7683"/>
                    <a:pt x="1003" y="7471"/>
                    <a:pt x="1459" y="7197"/>
                  </a:cubicBezTo>
                  <a:cubicBezTo>
                    <a:pt x="1752" y="7027"/>
                    <a:pt x="2030" y="6842"/>
                    <a:pt x="2295" y="6645"/>
                  </a:cubicBezTo>
                  <a:lnTo>
                    <a:pt x="2295" y="6645"/>
                  </a:lnTo>
                  <a:cubicBezTo>
                    <a:pt x="2448" y="6831"/>
                    <a:pt x="2615" y="7005"/>
                    <a:pt x="2797" y="7167"/>
                  </a:cubicBezTo>
                  <a:cubicBezTo>
                    <a:pt x="3374" y="7653"/>
                    <a:pt x="4104" y="7926"/>
                    <a:pt x="4833" y="7926"/>
                  </a:cubicBezTo>
                  <a:cubicBezTo>
                    <a:pt x="5313" y="7907"/>
                    <a:pt x="5781" y="7815"/>
                    <a:pt x="6221" y="7651"/>
                  </a:cubicBezTo>
                  <a:lnTo>
                    <a:pt x="6221" y="7651"/>
                  </a:lnTo>
                  <a:cubicBezTo>
                    <a:pt x="6288" y="7836"/>
                    <a:pt x="6362" y="8020"/>
                    <a:pt x="6444" y="8200"/>
                  </a:cubicBezTo>
                  <a:cubicBezTo>
                    <a:pt x="6627" y="8565"/>
                    <a:pt x="6839" y="8930"/>
                    <a:pt x="7083" y="9264"/>
                  </a:cubicBezTo>
                  <a:lnTo>
                    <a:pt x="7295" y="9507"/>
                  </a:lnTo>
                  <a:lnTo>
                    <a:pt x="7113" y="9234"/>
                  </a:lnTo>
                  <a:cubicBezTo>
                    <a:pt x="6870" y="8899"/>
                    <a:pt x="6687" y="8534"/>
                    <a:pt x="6505" y="8170"/>
                  </a:cubicBezTo>
                  <a:cubicBezTo>
                    <a:pt x="6432" y="7986"/>
                    <a:pt x="6364" y="7803"/>
                    <a:pt x="6303" y="7619"/>
                  </a:cubicBezTo>
                  <a:lnTo>
                    <a:pt x="6303" y="7619"/>
                  </a:lnTo>
                  <a:cubicBezTo>
                    <a:pt x="6531" y="7529"/>
                    <a:pt x="6751" y="7418"/>
                    <a:pt x="6961" y="7288"/>
                  </a:cubicBezTo>
                  <a:cubicBezTo>
                    <a:pt x="7569" y="6923"/>
                    <a:pt x="8116" y="6468"/>
                    <a:pt x="8542" y="5890"/>
                  </a:cubicBezTo>
                  <a:cubicBezTo>
                    <a:pt x="9423" y="4857"/>
                    <a:pt x="9879" y="3519"/>
                    <a:pt x="9909" y="2182"/>
                  </a:cubicBezTo>
                  <a:cubicBezTo>
                    <a:pt x="9909" y="1847"/>
                    <a:pt x="9849" y="1513"/>
                    <a:pt x="9697" y="1209"/>
                  </a:cubicBezTo>
                  <a:cubicBezTo>
                    <a:pt x="9575" y="936"/>
                    <a:pt x="9332" y="692"/>
                    <a:pt x="9058" y="510"/>
                  </a:cubicBezTo>
                  <a:cubicBezTo>
                    <a:pt x="8887" y="415"/>
                    <a:pt x="8693" y="367"/>
                    <a:pt x="8496" y="367"/>
                  </a:cubicBezTo>
                  <a:cubicBezTo>
                    <a:pt x="8379" y="367"/>
                    <a:pt x="8260" y="385"/>
                    <a:pt x="8146" y="419"/>
                  </a:cubicBezTo>
                  <a:cubicBezTo>
                    <a:pt x="7842" y="540"/>
                    <a:pt x="7569" y="692"/>
                    <a:pt x="7387" y="905"/>
                  </a:cubicBezTo>
                  <a:cubicBezTo>
                    <a:pt x="6657" y="1695"/>
                    <a:pt x="6171" y="2668"/>
                    <a:pt x="5958" y="3732"/>
                  </a:cubicBezTo>
                  <a:cubicBezTo>
                    <a:pt x="5708" y="4958"/>
                    <a:pt x="5766" y="6245"/>
                    <a:pt x="6151" y="7442"/>
                  </a:cubicBezTo>
                  <a:lnTo>
                    <a:pt x="6151" y="7442"/>
                  </a:lnTo>
                  <a:cubicBezTo>
                    <a:pt x="5736" y="7601"/>
                    <a:pt x="5297" y="7694"/>
                    <a:pt x="4833" y="7714"/>
                  </a:cubicBezTo>
                  <a:cubicBezTo>
                    <a:pt x="4134" y="7714"/>
                    <a:pt x="3435" y="7471"/>
                    <a:pt x="2918" y="7015"/>
                  </a:cubicBezTo>
                  <a:cubicBezTo>
                    <a:pt x="2749" y="6865"/>
                    <a:pt x="2593" y="6703"/>
                    <a:pt x="2450" y="6528"/>
                  </a:cubicBezTo>
                  <a:lnTo>
                    <a:pt x="2450" y="6528"/>
                  </a:lnTo>
                  <a:cubicBezTo>
                    <a:pt x="2653" y="6372"/>
                    <a:pt x="2849" y="6209"/>
                    <a:pt x="3040" y="6042"/>
                  </a:cubicBezTo>
                  <a:cubicBezTo>
                    <a:pt x="3709" y="5434"/>
                    <a:pt x="4195" y="4705"/>
                    <a:pt x="4499" y="3884"/>
                  </a:cubicBezTo>
                  <a:cubicBezTo>
                    <a:pt x="4681" y="3398"/>
                    <a:pt x="4772" y="2911"/>
                    <a:pt x="4772" y="2394"/>
                  </a:cubicBezTo>
                  <a:cubicBezTo>
                    <a:pt x="4742" y="2121"/>
                    <a:pt x="4712" y="1847"/>
                    <a:pt x="4651" y="1574"/>
                  </a:cubicBezTo>
                  <a:cubicBezTo>
                    <a:pt x="4560" y="1300"/>
                    <a:pt x="4438" y="1057"/>
                    <a:pt x="4286" y="814"/>
                  </a:cubicBezTo>
                  <a:cubicBezTo>
                    <a:pt x="4134" y="571"/>
                    <a:pt x="3921" y="358"/>
                    <a:pt x="3648" y="206"/>
                  </a:cubicBezTo>
                  <a:cubicBezTo>
                    <a:pt x="3443" y="69"/>
                    <a:pt x="3220" y="1"/>
                    <a:pt x="29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95;p47">
              <a:extLst>
                <a:ext uri="{FF2B5EF4-FFF2-40B4-BE49-F238E27FC236}">
                  <a16:creationId xmlns:a16="http://schemas.microsoft.com/office/drawing/2014/main" id="{5B6736DC-0210-435E-A046-7FFC1B13EE05}"/>
                </a:ext>
              </a:extLst>
            </p:cNvPr>
            <p:cNvSpPr/>
            <p:nvPr/>
          </p:nvSpPr>
          <p:spPr>
            <a:xfrm>
              <a:off x="2422800" y="3112050"/>
              <a:ext cx="1365550" cy="730950"/>
            </a:xfrm>
            <a:custGeom>
              <a:avLst/>
              <a:gdLst/>
              <a:ahLst/>
              <a:cxnLst/>
              <a:rect l="l" t="t" r="r" b="b"/>
              <a:pathLst>
                <a:path w="54622" h="29238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5775"/>
                    <a:pt x="61" y="9088"/>
                    <a:pt x="1916" y="18025"/>
                  </a:cubicBezTo>
                  <a:cubicBezTo>
                    <a:pt x="3799" y="27190"/>
                    <a:pt x="16142" y="29238"/>
                    <a:pt x="26793" y="29238"/>
                  </a:cubicBezTo>
                  <a:cubicBezTo>
                    <a:pt x="35392" y="29238"/>
                    <a:pt x="42889" y="27903"/>
                    <a:pt x="42889" y="27903"/>
                  </a:cubicBezTo>
                  <a:cubicBezTo>
                    <a:pt x="43451" y="27921"/>
                    <a:pt x="43980" y="27927"/>
                    <a:pt x="44480" y="27927"/>
                  </a:cubicBezTo>
                  <a:cubicBezTo>
                    <a:pt x="45737" y="27927"/>
                    <a:pt x="46816" y="27887"/>
                    <a:pt x="47806" y="27887"/>
                  </a:cubicBezTo>
                  <a:cubicBezTo>
                    <a:pt x="48467" y="27887"/>
                    <a:pt x="49089" y="27905"/>
                    <a:pt x="49698" y="27964"/>
                  </a:cubicBezTo>
                  <a:cubicBezTo>
                    <a:pt x="50503" y="28037"/>
                    <a:pt x="51150" y="28074"/>
                    <a:pt x="51652" y="28074"/>
                  </a:cubicBezTo>
                  <a:cubicBezTo>
                    <a:pt x="52610" y="28074"/>
                    <a:pt x="53041" y="27939"/>
                    <a:pt x="53041" y="27660"/>
                  </a:cubicBezTo>
                  <a:cubicBezTo>
                    <a:pt x="53041" y="27052"/>
                    <a:pt x="53072" y="27295"/>
                    <a:pt x="48847" y="26292"/>
                  </a:cubicBezTo>
                  <a:lnTo>
                    <a:pt x="48847" y="26292"/>
                  </a:lnTo>
                  <a:cubicBezTo>
                    <a:pt x="48848" y="26292"/>
                    <a:pt x="51562" y="26909"/>
                    <a:pt x="53022" y="26909"/>
                  </a:cubicBezTo>
                  <a:cubicBezTo>
                    <a:pt x="53736" y="26909"/>
                    <a:pt x="54150" y="26762"/>
                    <a:pt x="53801" y="26323"/>
                  </a:cubicBezTo>
                  <a:cubicBezTo>
                    <a:pt x="53614" y="26100"/>
                    <a:pt x="52761" y="25793"/>
                    <a:pt x="51782" y="25498"/>
                  </a:cubicBezTo>
                  <a:lnTo>
                    <a:pt x="51782" y="25498"/>
                  </a:lnTo>
                  <a:cubicBezTo>
                    <a:pt x="52246" y="25573"/>
                    <a:pt x="52635" y="25607"/>
                    <a:pt x="52954" y="25607"/>
                  </a:cubicBezTo>
                  <a:cubicBezTo>
                    <a:pt x="53673" y="25607"/>
                    <a:pt x="54038" y="25434"/>
                    <a:pt x="54105" y="25168"/>
                  </a:cubicBezTo>
                  <a:cubicBezTo>
                    <a:pt x="54295" y="24480"/>
                    <a:pt x="50640" y="23497"/>
                    <a:pt x="49021" y="23098"/>
                  </a:cubicBezTo>
                  <a:lnTo>
                    <a:pt x="49021" y="23098"/>
                  </a:lnTo>
                  <a:cubicBezTo>
                    <a:pt x="50343" y="23408"/>
                    <a:pt x="53007" y="24013"/>
                    <a:pt x="53704" y="24013"/>
                  </a:cubicBezTo>
                  <a:cubicBezTo>
                    <a:pt x="53717" y="24013"/>
                    <a:pt x="53729" y="24013"/>
                    <a:pt x="53740" y="24013"/>
                  </a:cubicBezTo>
                  <a:cubicBezTo>
                    <a:pt x="54622" y="23952"/>
                    <a:pt x="53892" y="23192"/>
                    <a:pt x="53132" y="22706"/>
                  </a:cubicBezTo>
                  <a:cubicBezTo>
                    <a:pt x="52251" y="22189"/>
                    <a:pt x="46780" y="19879"/>
                    <a:pt x="45229" y="19119"/>
                  </a:cubicBezTo>
                  <a:cubicBezTo>
                    <a:pt x="44652" y="18906"/>
                    <a:pt x="44378" y="18237"/>
                    <a:pt x="44682" y="17690"/>
                  </a:cubicBezTo>
                  <a:lnTo>
                    <a:pt x="44682" y="17690"/>
                  </a:lnTo>
                  <a:cubicBezTo>
                    <a:pt x="45262" y="17818"/>
                    <a:pt x="45838" y="17870"/>
                    <a:pt x="46378" y="17870"/>
                  </a:cubicBezTo>
                  <a:cubicBezTo>
                    <a:pt x="48018" y="17870"/>
                    <a:pt x="49325" y="17395"/>
                    <a:pt x="49394" y="17143"/>
                  </a:cubicBezTo>
                  <a:cubicBezTo>
                    <a:pt x="49485" y="16839"/>
                    <a:pt x="43406" y="15684"/>
                    <a:pt x="43406" y="15684"/>
                  </a:cubicBezTo>
                  <a:lnTo>
                    <a:pt x="42129" y="16748"/>
                  </a:lnTo>
                  <a:cubicBezTo>
                    <a:pt x="41521" y="17234"/>
                    <a:pt x="40974" y="17629"/>
                    <a:pt x="40518" y="17964"/>
                  </a:cubicBezTo>
                  <a:cubicBezTo>
                    <a:pt x="39034" y="18104"/>
                    <a:pt x="36489" y="18307"/>
                    <a:pt x="33397" y="18307"/>
                  </a:cubicBezTo>
                  <a:cubicBezTo>
                    <a:pt x="28447" y="18307"/>
                    <a:pt x="22095" y="17787"/>
                    <a:pt x="16445" y="15654"/>
                  </a:cubicBezTo>
                  <a:cubicBezTo>
                    <a:pt x="13071" y="14347"/>
                    <a:pt x="13071" y="851"/>
                    <a:pt x="13071" y="8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96;p47">
              <a:extLst>
                <a:ext uri="{FF2B5EF4-FFF2-40B4-BE49-F238E27FC236}">
                  <a16:creationId xmlns:a16="http://schemas.microsoft.com/office/drawing/2014/main" id="{76DEBB62-06CF-4805-A877-35FB89725C2C}"/>
                </a:ext>
              </a:extLst>
            </p:cNvPr>
            <p:cNvSpPr/>
            <p:nvPr/>
          </p:nvSpPr>
          <p:spPr>
            <a:xfrm>
              <a:off x="3580125" y="3755825"/>
              <a:ext cx="145925" cy="31200"/>
            </a:xfrm>
            <a:custGeom>
              <a:avLst/>
              <a:gdLst/>
              <a:ahLst/>
              <a:cxnLst/>
              <a:rect l="l" t="t" r="r" b="b"/>
              <a:pathLst>
                <a:path w="5837" h="1248" extrusionOk="0">
                  <a:moveTo>
                    <a:pt x="159" y="1"/>
                  </a:moveTo>
                  <a:cubicBezTo>
                    <a:pt x="81" y="1"/>
                    <a:pt x="36" y="8"/>
                    <a:pt x="31" y="24"/>
                  </a:cubicBezTo>
                  <a:cubicBezTo>
                    <a:pt x="0" y="146"/>
                    <a:pt x="1277" y="480"/>
                    <a:pt x="2888" y="815"/>
                  </a:cubicBezTo>
                  <a:cubicBezTo>
                    <a:pt x="4135" y="1079"/>
                    <a:pt x="5211" y="1248"/>
                    <a:pt x="5625" y="1248"/>
                  </a:cubicBezTo>
                  <a:cubicBezTo>
                    <a:pt x="5736" y="1248"/>
                    <a:pt x="5799" y="1236"/>
                    <a:pt x="5806" y="1210"/>
                  </a:cubicBezTo>
                  <a:cubicBezTo>
                    <a:pt x="5836" y="1119"/>
                    <a:pt x="4560" y="754"/>
                    <a:pt x="2949" y="420"/>
                  </a:cubicBezTo>
                  <a:cubicBezTo>
                    <a:pt x="1645" y="169"/>
                    <a:pt x="527" y="1"/>
                    <a:pt x="159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97;p47">
              <a:extLst>
                <a:ext uri="{FF2B5EF4-FFF2-40B4-BE49-F238E27FC236}">
                  <a16:creationId xmlns:a16="http://schemas.microsoft.com/office/drawing/2014/main" id="{F37967B5-E0F0-4585-9213-1F91D4D1B167}"/>
                </a:ext>
              </a:extLst>
            </p:cNvPr>
            <p:cNvSpPr/>
            <p:nvPr/>
          </p:nvSpPr>
          <p:spPr>
            <a:xfrm>
              <a:off x="3584675" y="3714725"/>
              <a:ext cx="154275" cy="42150"/>
            </a:xfrm>
            <a:custGeom>
              <a:avLst/>
              <a:gdLst/>
              <a:ahLst/>
              <a:cxnLst/>
              <a:rect l="l" t="t" r="r" b="b"/>
              <a:pathLst>
                <a:path w="6171" h="1686" extrusionOk="0">
                  <a:moveTo>
                    <a:pt x="134" y="0"/>
                  </a:moveTo>
                  <a:cubicBezTo>
                    <a:pt x="71" y="0"/>
                    <a:pt x="36" y="9"/>
                    <a:pt x="31" y="27"/>
                  </a:cubicBezTo>
                  <a:cubicBezTo>
                    <a:pt x="1" y="118"/>
                    <a:pt x="1368" y="574"/>
                    <a:pt x="3040" y="1030"/>
                  </a:cubicBezTo>
                  <a:cubicBezTo>
                    <a:pt x="4496" y="1427"/>
                    <a:pt x="5744" y="1686"/>
                    <a:pt x="6063" y="1686"/>
                  </a:cubicBezTo>
                  <a:cubicBezTo>
                    <a:pt x="6110" y="1686"/>
                    <a:pt x="6137" y="1680"/>
                    <a:pt x="6141" y="1668"/>
                  </a:cubicBezTo>
                  <a:cubicBezTo>
                    <a:pt x="6171" y="1547"/>
                    <a:pt x="4834" y="1091"/>
                    <a:pt x="3131" y="665"/>
                  </a:cubicBezTo>
                  <a:cubicBezTo>
                    <a:pt x="1711" y="278"/>
                    <a:pt x="487" y="0"/>
                    <a:pt x="13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98;p47">
              <a:extLst>
                <a:ext uri="{FF2B5EF4-FFF2-40B4-BE49-F238E27FC236}">
                  <a16:creationId xmlns:a16="http://schemas.microsoft.com/office/drawing/2014/main" id="{E3A0BAC0-63BE-4FF1-88BD-5538ED64F3D1}"/>
                </a:ext>
              </a:extLst>
            </p:cNvPr>
            <p:cNvSpPr/>
            <p:nvPr/>
          </p:nvSpPr>
          <p:spPr>
            <a:xfrm>
              <a:off x="3590750" y="3671650"/>
              <a:ext cx="144425" cy="41925"/>
            </a:xfrm>
            <a:custGeom>
              <a:avLst/>
              <a:gdLst/>
              <a:ahLst/>
              <a:cxnLst/>
              <a:rect l="l" t="t" r="r" b="b"/>
              <a:pathLst>
                <a:path w="5777" h="1677" extrusionOk="0">
                  <a:moveTo>
                    <a:pt x="105" y="0"/>
                  </a:moveTo>
                  <a:cubicBezTo>
                    <a:pt x="60" y="0"/>
                    <a:pt x="35" y="6"/>
                    <a:pt x="31" y="18"/>
                  </a:cubicBezTo>
                  <a:cubicBezTo>
                    <a:pt x="1" y="139"/>
                    <a:pt x="1247" y="565"/>
                    <a:pt x="2828" y="1021"/>
                  </a:cubicBezTo>
                  <a:cubicBezTo>
                    <a:pt x="4204" y="1418"/>
                    <a:pt x="5373" y="1676"/>
                    <a:pt x="5672" y="1676"/>
                  </a:cubicBezTo>
                  <a:cubicBezTo>
                    <a:pt x="5716" y="1676"/>
                    <a:pt x="5742" y="1671"/>
                    <a:pt x="5746" y="1659"/>
                  </a:cubicBezTo>
                  <a:cubicBezTo>
                    <a:pt x="5776" y="1537"/>
                    <a:pt x="4530" y="1112"/>
                    <a:pt x="2949" y="656"/>
                  </a:cubicBezTo>
                  <a:cubicBezTo>
                    <a:pt x="1573" y="259"/>
                    <a:pt x="404" y="0"/>
                    <a:pt x="10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99;p47">
              <a:extLst>
                <a:ext uri="{FF2B5EF4-FFF2-40B4-BE49-F238E27FC236}">
                  <a16:creationId xmlns:a16="http://schemas.microsoft.com/office/drawing/2014/main" id="{49A74259-0972-492B-8D1F-16526B50378F}"/>
                </a:ext>
              </a:extLst>
            </p:cNvPr>
            <p:cNvSpPr/>
            <p:nvPr/>
          </p:nvSpPr>
          <p:spPr>
            <a:xfrm>
              <a:off x="2356700" y="2802125"/>
              <a:ext cx="447600" cy="574375"/>
            </a:xfrm>
            <a:custGeom>
              <a:avLst/>
              <a:gdLst/>
              <a:ahLst/>
              <a:cxnLst/>
              <a:rect l="l" t="t" r="r" b="b"/>
              <a:pathLst>
                <a:path w="17904" h="22975" extrusionOk="0">
                  <a:moveTo>
                    <a:pt x="8184" y="0"/>
                  </a:moveTo>
                  <a:cubicBezTo>
                    <a:pt x="5911" y="0"/>
                    <a:pt x="3776" y="1102"/>
                    <a:pt x="2462" y="2974"/>
                  </a:cubicBezTo>
                  <a:cubicBezTo>
                    <a:pt x="1186" y="4737"/>
                    <a:pt x="0" y="7625"/>
                    <a:pt x="578" y="11880"/>
                  </a:cubicBezTo>
                  <a:cubicBezTo>
                    <a:pt x="1733" y="20209"/>
                    <a:pt x="2645" y="22975"/>
                    <a:pt x="2645" y="22975"/>
                  </a:cubicBezTo>
                  <a:lnTo>
                    <a:pt x="17903" y="20543"/>
                  </a:lnTo>
                  <a:lnTo>
                    <a:pt x="15836" y="6591"/>
                  </a:lnTo>
                  <a:cubicBezTo>
                    <a:pt x="15836" y="6591"/>
                    <a:pt x="13982" y="543"/>
                    <a:pt x="8785" y="26"/>
                  </a:cubicBezTo>
                  <a:cubicBezTo>
                    <a:pt x="8584" y="9"/>
                    <a:pt x="8383" y="0"/>
                    <a:pt x="818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00;p47">
              <a:extLst>
                <a:ext uri="{FF2B5EF4-FFF2-40B4-BE49-F238E27FC236}">
                  <a16:creationId xmlns:a16="http://schemas.microsoft.com/office/drawing/2014/main" id="{38AA178E-4329-4870-971B-A858880F062A}"/>
                </a:ext>
              </a:extLst>
            </p:cNvPr>
            <p:cNvSpPr/>
            <p:nvPr/>
          </p:nvSpPr>
          <p:spPr>
            <a:xfrm>
              <a:off x="2356700" y="2802125"/>
              <a:ext cx="447600" cy="574375"/>
            </a:xfrm>
            <a:custGeom>
              <a:avLst/>
              <a:gdLst/>
              <a:ahLst/>
              <a:cxnLst/>
              <a:rect l="l" t="t" r="r" b="b"/>
              <a:pathLst>
                <a:path w="17904" h="22975" extrusionOk="0">
                  <a:moveTo>
                    <a:pt x="8184" y="0"/>
                  </a:moveTo>
                  <a:cubicBezTo>
                    <a:pt x="5911" y="0"/>
                    <a:pt x="3776" y="1102"/>
                    <a:pt x="2462" y="2974"/>
                  </a:cubicBezTo>
                  <a:cubicBezTo>
                    <a:pt x="1186" y="4737"/>
                    <a:pt x="0" y="7625"/>
                    <a:pt x="578" y="11880"/>
                  </a:cubicBezTo>
                  <a:cubicBezTo>
                    <a:pt x="1733" y="20209"/>
                    <a:pt x="2645" y="22975"/>
                    <a:pt x="2645" y="22975"/>
                  </a:cubicBezTo>
                  <a:lnTo>
                    <a:pt x="17903" y="20543"/>
                  </a:lnTo>
                  <a:lnTo>
                    <a:pt x="15836" y="6591"/>
                  </a:lnTo>
                  <a:cubicBezTo>
                    <a:pt x="15836" y="6591"/>
                    <a:pt x="13982" y="543"/>
                    <a:pt x="8785" y="26"/>
                  </a:cubicBezTo>
                  <a:cubicBezTo>
                    <a:pt x="8584" y="9"/>
                    <a:pt x="8383" y="0"/>
                    <a:pt x="8184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01;p47">
              <a:extLst>
                <a:ext uri="{FF2B5EF4-FFF2-40B4-BE49-F238E27FC236}">
                  <a16:creationId xmlns:a16="http://schemas.microsoft.com/office/drawing/2014/main" id="{FB2E49BF-B9EC-4B20-849F-E22AB24A52B1}"/>
                </a:ext>
              </a:extLst>
            </p:cNvPr>
            <p:cNvSpPr/>
            <p:nvPr/>
          </p:nvSpPr>
          <p:spPr>
            <a:xfrm>
              <a:off x="2926600" y="3502625"/>
              <a:ext cx="611750" cy="69350"/>
            </a:xfrm>
            <a:custGeom>
              <a:avLst/>
              <a:gdLst/>
              <a:ahLst/>
              <a:cxnLst/>
              <a:rect l="l" t="t" r="r" b="b"/>
              <a:pathLst>
                <a:path w="24470" h="2774" extrusionOk="0">
                  <a:moveTo>
                    <a:pt x="23254" y="0"/>
                  </a:moveTo>
                  <a:cubicBezTo>
                    <a:pt x="23011" y="0"/>
                    <a:pt x="22798" y="92"/>
                    <a:pt x="22615" y="244"/>
                  </a:cubicBezTo>
                  <a:cubicBezTo>
                    <a:pt x="22372" y="365"/>
                    <a:pt x="22159" y="547"/>
                    <a:pt x="21947" y="730"/>
                  </a:cubicBezTo>
                  <a:cubicBezTo>
                    <a:pt x="21470" y="1147"/>
                    <a:pt x="20993" y="1593"/>
                    <a:pt x="20574" y="2069"/>
                  </a:cubicBezTo>
                  <a:lnTo>
                    <a:pt x="20574" y="2069"/>
                  </a:lnTo>
                  <a:cubicBezTo>
                    <a:pt x="19390" y="2402"/>
                    <a:pt x="18206" y="2584"/>
                    <a:pt x="16992" y="2584"/>
                  </a:cubicBezTo>
                  <a:cubicBezTo>
                    <a:pt x="16812" y="2588"/>
                    <a:pt x="16631" y="2590"/>
                    <a:pt x="16448" y="2590"/>
                  </a:cubicBezTo>
                  <a:cubicBezTo>
                    <a:pt x="15240" y="2590"/>
                    <a:pt x="13966" y="2507"/>
                    <a:pt x="12646" y="2402"/>
                  </a:cubicBezTo>
                  <a:cubicBezTo>
                    <a:pt x="9150" y="2158"/>
                    <a:pt x="5959" y="1976"/>
                    <a:pt x="3679" y="1703"/>
                  </a:cubicBezTo>
                  <a:cubicBezTo>
                    <a:pt x="2524" y="1551"/>
                    <a:pt x="1612" y="1429"/>
                    <a:pt x="974" y="1307"/>
                  </a:cubicBezTo>
                  <a:lnTo>
                    <a:pt x="244" y="1186"/>
                  </a:lnTo>
                  <a:cubicBezTo>
                    <a:pt x="153" y="1155"/>
                    <a:pt x="62" y="1155"/>
                    <a:pt x="1" y="1155"/>
                  </a:cubicBezTo>
                  <a:cubicBezTo>
                    <a:pt x="62" y="1186"/>
                    <a:pt x="153" y="1216"/>
                    <a:pt x="244" y="1216"/>
                  </a:cubicBezTo>
                  <a:cubicBezTo>
                    <a:pt x="396" y="1277"/>
                    <a:pt x="639" y="1338"/>
                    <a:pt x="974" y="1399"/>
                  </a:cubicBezTo>
                  <a:cubicBezTo>
                    <a:pt x="1612" y="1520"/>
                    <a:pt x="2524" y="1672"/>
                    <a:pt x="3648" y="1824"/>
                  </a:cubicBezTo>
                  <a:cubicBezTo>
                    <a:pt x="5959" y="2158"/>
                    <a:pt x="9120" y="2341"/>
                    <a:pt x="12646" y="2584"/>
                  </a:cubicBezTo>
                  <a:cubicBezTo>
                    <a:pt x="13836" y="2711"/>
                    <a:pt x="15048" y="2774"/>
                    <a:pt x="16263" y="2774"/>
                  </a:cubicBezTo>
                  <a:cubicBezTo>
                    <a:pt x="16506" y="2774"/>
                    <a:pt x="16749" y="2771"/>
                    <a:pt x="16992" y="2766"/>
                  </a:cubicBezTo>
                  <a:cubicBezTo>
                    <a:pt x="18208" y="2766"/>
                    <a:pt x="19424" y="2554"/>
                    <a:pt x="20609" y="2219"/>
                  </a:cubicBezTo>
                  <a:cubicBezTo>
                    <a:pt x="21065" y="1733"/>
                    <a:pt x="21521" y="1277"/>
                    <a:pt x="22007" y="821"/>
                  </a:cubicBezTo>
                  <a:cubicBezTo>
                    <a:pt x="22190" y="669"/>
                    <a:pt x="22403" y="487"/>
                    <a:pt x="22615" y="335"/>
                  </a:cubicBezTo>
                  <a:cubicBezTo>
                    <a:pt x="22798" y="213"/>
                    <a:pt x="22980" y="122"/>
                    <a:pt x="23223" y="92"/>
                  </a:cubicBezTo>
                  <a:cubicBezTo>
                    <a:pt x="23618" y="152"/>
                    <a:pt x="23922" y="244"/>
                    <a:pt x="24135" y="274"/>
                  </a:cubicBezTo>
                  <a:cubicBezTo>
                    <a:pt x="24257" y="274"/>
                    <a:pt x="24348" y="304"/>
                    <a:pt x="24470" y="304"/>
                  </a:cubicBezTo>
                  <a:cubicBezTo>
                    <a:pt x="24378" y="274"/>
                    <a:pt x="24287" y="213"/>
                    <a:pt x="24196" y="183"/>
                  </a:cubicBezTo>
                  <a:cubicBezTo>
                    <a:pt x="23983" y="152"/>
                    <a:pt x="23679" y="61"/>
                    <a:pt x="2325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02;p47">
              <a:extLst>
                <a:ext uri="{FF2B5EF4-FFF2-40B4-BE49-F238E27FC236}">
                  <a16:creationId xmlns:a16="http://schemas.microsoft.com/office/drawing/2014/main" id="{D4A30BB9-9227-4656-AD8A-479D8724A725}"/>
                </a:ext>
              </a:extLst>
            </p:cNvPr>
            <p:cNvSpPr/>
            <p:nvPr/>
          </p:nvSpPr>
          <p:spPr>
            <a:xfrm>
              <a:off x="2389375" y="2966900"/>
              <a:ext cx="389075" cy="203825"/>
            </a:xfrm>
            <a:custGeom>
              <a:avLst/>
              <a:gdLst/>
              <a:ahLst/>
              <a:cxnLst/>
              <a:rect l="l" t="t" r="r" b="b"/>
              <a:pathLst>
                <a:path w="15563" h="8153" extrusionOk="0">
                  <a:moveTo>
                    <a:pt x="9940" y="183"/>
                  </a:moveTo>
                  <a:cubicBezTo>
                    <a:pt x="10244" y="183"/>
                    <a:pt x="10578" y="244"/>
                    <a:pt x="10852" y="396"/>
                  </a:cubicBezTo>
                  <a:cubicBezTo>
                    <a:pt x="11125" y="578"/>
                    <a:pt x="11399" y="760"/>
                    <a:pt x="11642" y="1004"/>
                  </a:cubicBezTo>
                  <a:cubicBezTo>
                    <a:pt x="11855" y="1247"/>
                    <a:pt x="12067" y="1551"/>
                    <a:pt x="12219" y="1855"/>
                  </a:cubicBezTo>
                  <a:cubicBezTo>
                    <a:pt x="12851" y="3088"/>
                    <a:pt x="12750" y="4566"/>
                    <a:pt x="11996" y="5750"/>
                  </a:cubicBezTo>
                  <a:lnTo>
                    <a:pt x="11996" y="5750"/>
                  </a:lnTo>
                  <a:cubicBezTo>
                    <a:pt x="11886" y="5701"/>
                    <a:pt x="11778" y="5649"/>
                    <a:pt x="11672" y="5593"/>
                  </a:cubicBezTo>
                  <a:cubicBezTo>
                    <a:pt x="11277" y="5380"/>
                    <a:pt x="10912" y="5137"/>
                    <a:pt x="10548" y="4833"/>
                  </a:cubicBezTo>
                  <a:cubicBezTo>
                    <a:pt x="10183" y="4499"/>
                    <a:pt x="9848" y="4104"/>
                    <a:pt x="9575" y="3678"/>
                  </a:cubicBezTo>
                  <a:cubicBezTo>
                    <a:pt x="9241" y="3222"/>
                    <a:pt x="9028" y="2736"/>
                    <a:pt x="8876" y="2189"/>
                  </a:cubicBezTo>
                  <a:cubicBezTo>
                    <a:pt x="8815" y="1915"/>
                    <a:pt x="8815" y="1611"/>
                    <a:pt x="8815" y="1338"/>
                  </a:cubicBezTo>
                  <a:cubicBezTo>
                    <a:pt x="8845" y="1034"/>
                    <a:pt x="8967" y="760"/>
                    <a:pt x="9149" y="517"/>
                  </a:cubicBezTo>
                  <a:cubicBezTo>
                    <a:pt x="9362" y="304"/>
                    <a:pt x="9636" y="183"/>
                    <a:pt x="9940" y="183"/>
                  </a:cubicBezTo>
                  <a:close/>
                  <a:moveTo>
                    <a:pt x="4815" y="871"/>
                  </a:moveTo>
                  <a:cubicBezTo>
                    <a:pt x="5072" y="871"/>
                    <a:pt x="5320" y="916"/>
                    <a:pt x="5532" y="1034"/>
                  </a:cubicBezTo>
                  <a:cubicBezTo>
                    <a:pt x="6079" y="1338"/>
                    <a:pt x="6505" y="1885"/>
                    <a:pt x="6627" y="2493"/>
                  </a:cubicBezTo>
                  <a:cubicBezTo>
                    <a:pt x="6778" y="3070"/>
                    <a:pt x="6778" y="3678"/>
                    <a:pt x="6627" y="4256"/>
                  </a:cubicBezTo>
                  <a:cubicBezTo>
                    <a:pt x="6505" y="4803"/>
                    <a:pt x="6292" y="5320"/>
                    <a:pt x="6019" y="5776"/>
                  </a:cubicBezTo>
                  <a:cubicBezTo>
                    <a:pt x="5803" y="6118"/>
                    <a:pt x="5551" y="6428"/>
                    <a:pt x="5268" y="6705"/>
                  </a:cubicBezTo>
                  <a:lnTo>
                    <a:pt x="5268" y="6705"/>
                  </a:lnTo>
                  <a:cubicBezTo>
                    <a:pt x="4720" y="6319"/>
                    <a:pt x="4240" y="5834"/>
                    <a:pt x="3860" y="5259"/>
                  </a:cubicBezTo>
                  <a:cubicBezTo>
                    <a:pt x="3405" y="4681"/>
                    <a:pt x="3131" y="3982"/>
                    <a:pt x="3040" y="3222"/>
                  </a:cubicBezTo>
                  <a:cubicBezTo>
                    <a:pt x="3009" y="2888"/>
                    <a:pt x="3040" y="2523"/>
                    <a:pt x="3161" y="2189"/>
                  </a:cubicBezTo>
                  <a:cubicBezTo>
                    <a:pt x="3283" y="1855"/>
                    <a:pt x="3465" y="1581"/>
                    <a:pt x="3709" y="1338"/>
                  </a:cubicBezTo>
                  <a:cubicBezTo>
                    <a:pt x="3952" y="1095"/>
                    <a:pt x="4256" y="943"/>
                    <a:pt x="4590" y="882"/>
                  </a:cubicBezTo>
                  <a:cubicBezTo>
                    <a:pt x="4665" y="875"/>
                    <a:pt x="4740" y="871"/>
                    <a:pt x="4815" y="871"/>
                  </a:cubicBezTo>
                  <a:close/>
                  <a:moveTo>
                    <a:pt x="9940" y="0"/>
                  </a:moveTo>
                  <a:cubicBezTo>
                    <a:pt x="9575" y="0"/>
                    <a:pt x="9271" y="152"/>
                    <a:pt x="9028" y="396"/>
                  </a:cubicBezTo>
                  <a:cubicBezTo>
                    <a:pt x="8815" y="669"/>
                    <a:pt x="8693" y="973"/>
                    <a:pt x="8663" y="1307"/>
                  </a:cubicBezTo>
                  <a:cubicBezTo>
                    <a:pt x="8633" y="1611"/>
                    <a:pt x="8663" y="1915"/>
                    <a:pt x="8754" y="2219"/>
                  </a:cubicBezTo>
                  <a:cubicBezTo>
                    <a:pt x="8876" y="2766"/>
                    <a:pt x="9119" y="3283"/>
                    <a:pt x="9453" y="3770"/>
                  </a:cubicBezTo>
                  <a:cubicBezTo>
                    <a:pt x="9727" y="4195"/>
                    <a:pt x="10092" y="4560"/>
                    <a:pt x="10487" y="4894"/>
                  </a:cubicBezTo>
                  <a:cubicBezTo>
                    <a:pt x="10930" y="5278"/>
                    <a:pt x="11422" y="5590"/>
                    <a:pt x="11948" y="5823"/>
                  </a:cubicBezTo>
                  <a:lnTo>
                    <a:pt x="11948" y="5823"/>
                  </a:lnTo>
                  <a:cubicBezTo>
                    <a:pt x="11918" y="5869"/>
                    <a:pt x="11887" y="5914"/>
                    <a:pt x="11855" y="5958"/>
                  </a:cubicBezTo>
                  <a:cubicBezTo>
                    <a:pt x="10946" y="7059"/>
                    <a:pt x="9588" y="7712"/>
                    <a:pt x="8166" y="7712"/>
                  </a:cubicBezTo>
                  <a:cubicBezTo>
                    <a:pt x="8018" y="7712"/>
                    <a:pt x="7869" y="7705"/>
                    <a:pt x="7721" y="7691"/>
                  </a:cubicBezTo>
                  <a:cubicBezTo>
                    <a:pt x="6887" y="7560"/>
                    <a:pt x="6088" y="7253"/>
                    <a:pt x="5391" y="6789"/>
                  </a:cubicBezTo>
                  <a:lnTo>
                    <a:pt x="5391" y="6789"/>
                  </a:lnTo>
                  <a:cubicBezTo>
                    <a:pt x="5672" y="6516"/>
                    <a:pt x="5925" y="6208"/>
                    <a:pt x="6140" y="5867"/>
                  </a:cubicBezTo>
                  <a:cubicBezTo>
                    <a:pt x="6444" y="5380"/>
                    <a:pt x="6657" y="4864"/>
                    <a:pt x="6778" y="4286"/>
                  </a:cubicBezTo>
                  <a:cubicBezTo>
                    <a:pt x="6930" y="3678"/>
                    <a:pt x="6930" y="3070"/>
                    <a:pt x="6778" y="2463"/>
                  </a:cubicBezTo>
                  <a:cubicBezTo>
                    <a:pt x="6627" y="1794"/>
                    <a:pt x="6201" y="1216"/>
                    <a:pt x="5593" y="882"/>
                  </a:cubicBezTo>
                  <a:cubicBezTo>
                    <a:pt x="5368" y="769"/>
                    <a:pt x="5109" y="707"/>
                    <a:pt x="4841" y="707"/>
                  </a:cubicBezTo>
                  <a:cubicBezTo>
                    <a:pt x="4748" y="707"/>
                    <a:pt x="4654" y="714"/>
                    <a:pt x="4560" y="730"/>
                  </a:cubicBezTo>
                  <a:cubicBezTo>
                    <a:pt x="4195" y="791"/>
                    <a:pt x="3860" y="943"/>
                    <a:pt x="3587" y="1216"/>
                  </a:cubicBezTo>
                  <a:cubicBezTo>
                    <a:pt x="3313" y="1459"/>
                    <a:pt x="3101" y="1763"/>
                    <a:pt x="2979" y="2128"/>
                  </a:cubicBezTo>
                  <a:cubicBezTo>
                    <a:pt x="2857" y="2493"/>
                    <a:pt x="2797" y="2888"/>
                    <a:pt x="2857" y="3253"/>
                  </a:cubicBezTo>
                  <a:cubicBezTo>
                    <a:pt x="2918" y="4043"/>
                    <a:pt x="3222" y="4773"/>
                    <a:pt x="3678" y="5411"/>
                  </a:cubicBezTo>
                  <a:cubicBezTo>
                    <a:pt x="4074" y="5972"/>
                    <a:pt x="4560" y="6459"/>
                    <a:pt x="5113" y="6850"/>
                  </a:cubicBezTo>
                  <a:lnTo>
                    <a:pt x="5113" y="6850"/>
                  </a:lnTo>
                  <a:cubicBezTo>
                    <a:pt x="4755" y="7172"/>
                    <a:pt x="4354" y="7444"/>
                    <a:pt x="3921" y="7660"/>
                  </a:cubicBezTo>
                  <a:cubicBezTo>
                    <a:pt x="3309" y="7911"/>
                    <a:pt x="2646" y="8059"/>
                    <a:pt x="1979" y="8059"/>
                  </a:cubicBezTo>
                  <a:cubicBezTo>
                    <a:pt x="1917" y="8059"/>
                    <a:pt x="1855" y="8058"/>
                    <a:pt x="1794" y="8055"/>
                  </a:cubicBezTo>
                  <a:cubicBezTo>
                    <a:pt x="1338" y="8055"/>
                    <a:pt x="882" y="7995"/>
                    <a:pt x="456" y="7873"/>
                  </a:cubicBezTo>
                  <a:cubicBezTo>
                    <a:pt x="154" y="7782"/>
                    <a:pt x="2" y="7722"/>
                    <a:pt x="0" y="7721"/>
                  </a:cubicBezTo>
                  <a:lnTo>
                    <a:pt x="0" y="7721"/>
                  </a:lnTo>
                  <a:cubicBezTo>
                    <a:pt x="152" y="7782"/>
                    <a:pt x="274" y="7843"/>
                    <a:pt x="456" y="7903"/>
                  </a:cubicBezTo>
                  <a:cubicBezTo>
                    <a:pt x="882" y="8055"/>
                    <a:pt x="1338" y="8146"/>
                    <a:pt x="1794" y="8146"/>
                  </a:cubicBezTo>
                  <a:cubicBezTo>
                    <a:pt x="1877" y="8151"/>
                    <a:pt x="1960" y="8153"/>
                    <a:pt x="2043" y="8153"/>
                  </a:cubicBezTo>
                  <a:cubicBezTo>
                    <a:pt x="3237" y="8153"/>
                    <a:pt x="4363" y="7708"/>
                    <a:pt x="5235" y="6934"/>
                  </a:cubicBezTo>
                  <a:lnTo>
                    <a:pt x="5235" y="6934"/>
                  </a:lnTo>
                  <a:cubicBezTo>
                    <a:pt x="5971" y="7428"/>
                    <a:pt x="6818" y="7756"/>
                    <a:pt x="7721" y="7873"/>
                  </a:cubicBezTo>
                  <a:cubicBezTo>
                    <a:pt x="7893" y="7892"/>
                    <a:pt x="8066" y="7902"/>
                    <a:pt x="8237" y="7902"/>
                  </a:cubicBezTo>
                  <a:cubicBezTo>
                    <a:pt x="9695" y="7902"/>
                    <a:pt x="11082" y="7219"/>
                    <a:pt x="12007" y="6049"/>
                  </a:cubicBezTo>
                  <a:cubicBezTo>
                    <a:pt x="12046" y="5999"/>
                    <a:pt x="12085" y="5949"/>
                    <a:pt x="12122" y="5897"/>
                  </a:cubicBezTo>
                  <a:lnTo>
                    <a:pt x="12122" y="5897"/>
                  </a:lnTo>
                  <a:cubicBezTo>
                    <a:pt x="12628" y="6103"/>
                    <a:pt x="13162" y="6236"/>
                    <a:pt x="13709" y="6292"/>
                  </a:cubicBezTo>
                  <a:cubicBezTo>
                    <a:pt x="13982" y="6323"/>
                    <a:pt x="14225" y="6353"/>
                    <a:pt x="14499" y="6353"/>
                  </a:cubicBezTo>
                  <a:lnTo>
                    <a:pt x="15077" y="6292"/>
                  </a:lnTo>
                  <a:lnTo>
                    <a:pt x="15441" y="6201"/>
                  </a:lnTo>
                  <a:cubicBezTo>
                    <a:pt x="15472" y="6201"/>
                    <a:pt x="15532" y="6201"/>
                    <a:pt x="15563" y="6171"/>
                  </a:cubicBezTo>
                  <a:lnTo>
                    <a:pt x="15563" y="6171"/>
                  </a:lnTo>
                  <a:cubicBezTo>
                    <a:pt x="15158" y="6252"/>
                    <a:pt x="14739" y="6292"/>
                    <a:pt x="14324" y="6292"/>
                  </a:cubicBezTo>
                  <a:cubicBezTo>
                    <a:pt x="14117" y="6292"/>
                    <a:pt x="13911" y="6282"/>
                    <a:pt x="13709" y="6262"/>
                  </a:cubicBezTo>
                  <a:cubicBezTo>
                    <a:pt x="13188" y="6171"/>
                    <a:pt x="12667" y="6030"/>
                    <a:pt x="12171" y="5826"/>
                  </a:cubicBezTo>
                  <a:lnTo>
                    <a:pt x="12171" y="5826"/>
                  </a:lnTo>
                  <a:cubicBezTo>
                    <a:pt x="12555" y="5260"/>
                    <a:pt x="12770" y="4591"/>
                    <a:pt x="12797" y="3921"/>
                  </a:cubicBezTo>
                  <a:cubicBezTo>
                    <a:pt x="12858" y="3162"/>
                    <a:pt x="12706" y="2432"/>
                    <a:pt x="12371" y="1763"/>
                  </a:cubicBezTo>
                  <a:cubicBezTo>
                    <a:pt x="12067" y="1125"/>
                    <a:pt x="11551" y="578"/>
                    <a:pt x="10943" y="244"/>
                  </a:cubicBezTo>
                  <a:cubicBezTo>
                    <a:pt x="10608" y="92"/>
                    <a:pt x="10274" y="0"/>
                    <a:pt x="9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03;p47">
              <a:extLst>
                <a:ext uri="{FF2B5EF4-FFF2-40B4-BE49-F238E27FC236}">
                  <a16:creationId xmlns:a16="http://schemas.microsoft.com/office/drawing/2014/main" id="{4E55B119-1B5D-4F63-A612-B20157530AD2}"/>
                </a:ext>
              </a:extLst>
            </p:cNvPr>
            <p:cNvSpPr/>
            <p:nvPr/>
          </p:nvSpPr>
          <p:spPr>
            <a:xfrm>
              <a:off x="2188750" y="1993425"/>
              <a:ext cx="401250" cy="464525"/>
            </a:xfrm>
            <a:custGeom>
              <a:avLst/>
              <a:gdLst/>
              <a:ahLst/>
              <a:cxnLst/>
              <a:rect l="l" t="t" r="r" b="b"/>
              <a:pathLst>
                <a:path w="16050" h="18581" extrusionOk="0">
                  <a:moveTo>
                    <a:pt x="11347" y="0"/>
                  </a:moveTo>
                  <a:cubicBezTo>
                    <a:pt x="9944" y="0"/>
                    <a:pt x="8531" y="650"/>
                    <a:pt x="7630" y="2009"/>
                  </a:cubicBezTo>
                  <a:cubicBezTo>
                    <a:pt x="7053" y="2890"/>
                    <a:pt x="6809" y="3893"/>
                    <a:pt x="6445" y="4896"/>
                  </a:cubicBezTo>
                  <a:cubicBezTo>
                    <a:pt x="6080" y="5930"/>
                    <a:pt x="5533" y="6903"/>
                    <a:pt x="4621" y="7389"/>
                  </a:cubicBezTo>
                  <a:cubicBezTo>
                    <a:pt x="3527" y="7966"/>
                    <a:pt x="2128" y="7784"/>
                    <a:pt x="1156" y="8544"/>
                  </a:cubicBezTo>
                  <a:cubicBezTo>
                    <a:pt x="62" y="9334"/>
                    <a:pt x="1" y="11158"/>
                    <a:pt x="943" y="12161"/>
                  </a:cubicBezTo>
                  <a:cubicBezTo>
                    <a:pt x="1565" y="12823"/>
                    <a:pt x="2452" y="13154"/>
                    <a:pt x="3358" y="13154"/>
                  </a:cubicBezTo>
                  <a:cubicBezTo>
                    <a:pt x="3826" y="13154"/>
                    <a:pt x="4298" y="13066"/>
                    <a:pt x="4743" y="12890"/>
                  </a:cubicBezTo>
                  <a:lnTo>
                    <a:pt x="4743" y="12890"/>
                  </a:lnTo>
                  <a:cubicBezTo>
                    <a:pt x="4439" y="13681"/>
                    <a:pt x="4256" y="14532"/>
                    <a:pt x="4226" y="15383"/>
                  </a:cubicBezTo>
                  <a:cubicBezTo>
                    <a:pt x="4195" y="16264"/>
                    <a:pt x="4591" y="17085"/>
                    <a:pt x="5320" y="17602"/>
                  </a:cubicBezTo>
                  <a:cubicBezTo>
                    <a:pt x="5686" y="17792"/>
                    <a:pt x="6095" y="17891"/>
                    <a:pt x="6505" y="17891"/>
                  </a:cubicBezTo>
                  <a:cubicBezTo>
                    <a:pt x="6946" y="17891"/>
                    <a:pt x="7389" y="17777"/>
                    <a:pt x="7782" y="17541"/>
                  </a:cubicBezTo>
                  <a:cubicBezTo>
                    <a:pt x="8542" y="17115"/>
                    <a:pt x="9180" y="16508"/>
                    <a:pt x="9667" y="15778"/>
                  </a:cubicBezTo>
                  <a:cubicBezTo>
                    <a:pt x="9788" y="16386"/>
                    <a:pt x="10001" y="16963"/>
                    <a:pt x="10305" y="17511"/>
                  </a:cubicBezTo>
                  <a:cubicBezTo>
                    <a:pt x="10609" y="18058"/>
                    <a:pt x="11126" y="18453"/>
                    <a:pt x="11734" y="18574"/>
                  </a:cubicBezTo>
                  <a:cubicBezTo>
                    <a:pt x="11789" y="18579"/>
                    <a:pt x="11843" y="18581"/>
                    <a:pt x="11898" y="18581"/>
                  </a:cubicBezTo>
                  <a:cubicBezTo>
                    <a:pt x="12601" y="18581"/>
                    <a:pt x="13282" y="18224"/>
                    <a:pt x="13648" y="17632"/>
                  </a:cubicBezTo>
                  <a:cubicBezTo>
                    <a:pt x="14044" y="16994"/>
                    <a:pt x="14287" y="16264"/>
                    <a:pt x="14348" y="15504"/>
                  </a:cubicBezTo>
                  <a:cubicBezTo>
                    <a:pt x="14560" y="13650"/>
                    <a:pt x="14439" y="11766"/>
                    <a:pt x="13983" y="9942"/>
                  </a:cubicBezTo>
                  <a:cubicBezTo>
                    <a:pt x="13709" y="8787"/>
                    <a:pt x="13314" y="7602"/>
                    <a:pt x="13527" y="6416"/>
                  </a:cubicBezTo>
                  <a:cubicBezTo>
                    <a:pt x="13738" y="5412"/>
                    <a:pt x="14638" y="4431"/>
                    <a:pt x="15609" y="4431"/>
                  </a:cubicBezTo>
                  <a:cubicBezTo>
                    <a:pt x="15755" y="4431"/>
                    <a:pt x="15903" y="4454"/>
                    <a:pt x="16050" y="4501"/>
                  </a:cubicBezTo>
                  <a:lnTo>
                    <a:pt x="15563" y="2982"/>
                  </a:lnTo>
                  <a:cubicBezTo>
                    <a:pt x="14869" y="1033"/>
                    <a:pt x="13116" y="0"/>
                    <a:pt x="113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04;p47">
              <a:extLst>
                <a:ext uri="{FF2B5EF4-FFF2-40B4-BE49-F238E27FC236}">
                  <a16:creationId xmlns:a16="http://schemas.microsoft.com/office/drawing/2014/main" id="{0A80D283-4ED4-43B6-BBF7-DB2E07B673B1}"/>
                </a:ext>
              </a:extLst>
            </p:cNvPr>
            <p:cNvSpPr/>
            <p:nvPr/>
          </p:nvSpPr>
          <p:spPr>
            <a:xfrm>
              <a:off x="2203200" y="2037200"/>
              <a:ext cx="377675" cy="240600"/>
            </a:xfrm>
            <a:custGeom>
              <a:avLst/>
              <a:gdLst/>
              <a:ahLst/>
              <a:cxnLst/>
              <a:rect l="l" t="t" r="r" b="b"/>
              <a:pathLst>
                <a:path w="15107" h="9624" extrusionOk="0">
                  <a:moveTo>
                    <a:pt x="11640" y="1"/>
                  </a:moveTo>
                  <a:cubicBezTo>
                    <a:pt x="10847" y="1"/>
                    <a:pt x="10053" y="245"/>
                    <a:pt x="9393" y="714"/>
                  </a:cubicBezTo>
                  <a:cubicBezTo>
                    <a:pt x="8845" y="1109"/>
                    <a:pt x="8390" y="1656"/>
                    <a:pt x="8146" y="2294"/>
                  </a:cubicBezTo>
                  <a:cubicBezTo>
                    <a:pt x="7873" y="2933"/>
                    <a:pt x="7690" y="3632"/>
                    <a:pt x="7569" y="4331"/>
                  </a:cubicBezTo>
                  <a:cubicBezTo>
                    <a:pt x="7447" y="5000"/>
                    <a:pt x="7234" y="5668"/>
                    <a:pt x="6931" y="6276"/>
                  </a:cubicBezTo>
                  <a:cubicBezTo>
                    <a:pt x="6140" y="7826"/>
                    <a:pt x="4681" y="8951"/>
                    <a:pt x="2979" y="9316"/>
                  </a:cubicBezTo>
                  <a:cubicBezTo>
                    <a:pt x="2572" y="9404"/>
                    <a:pt x="2144" y="9452"/>
                    <a:pt x="1713" y="9452"/>
                  </a:cubicBezTo>
                  <a:cubicBezTo>
                    <a:pt x="1405" y="9452"/>
                    <a:pt x="1095" y="9427"/>
                    <a:pt x="791" y="9377"/>
                  </a:cubicBezTo>
                  <a:cubicBezTo>
                    <a:pt x="343" y="9298"/>
                    <a:pt x="78" y="9219"/>
                    <a:pt x="15" y="9219"/>
                  </a:cubicBezTo>
                  <a:cubicBezTo>
                    <a:pt x="5" y="9219"/>
                    <a:pt x="0" y="9220"/>
                    <a:pt x="0" y="9225"/>
                  </a:cubicBezTo>
                  <a:cubicBezTo>
                    <a:pt x="61" y="9255"/>
                    <a:pt x="122" y="9285"/>
                    <a:pt x="183" y="9316"/>
                  </a:cubicBezTo>
                  <a:cubicBezTo>
                    <a:pt x="365" y="9377"/>
                    <a:pt x="578" y="9437"/>
                    <a:pt x="791" y="9498"/>
                  </a:cubicBezTo>
                  <a:cubicBezTo>
                    <a:pt x="1186" y="9582"/>
                    <a:pt x="1587" y="9624"/>
                    <a:pt x="1987" y="9624"/>
                  </a:cubicBezTo>
                  <a:cubicBezTo>
                    <a:pt x="3460" y="9624"/>
                    <a:pt x="4912" y="9061"/>
                    <a:pt x="5988" y="8009"/>
                  </a:cubicBezTo>
                  <a:cubicBezTo>
                    <a:pt x="6475" y="7553"/>
                    <a:pt x="6900" y="7006"/>
                    <a:pt x="7204" y="6398"/>
                  </a:cubicBezTo>
                  <a:cubicBezTo>
                    <a:pt x="7508" y="5759"/>
                    <a:pt x="7721" y="5091"/>
                    <a:pt x="7873" y="4392"/>
                  </a:cubicBezTo>
                  <a:cubicBezTo>
                    <a:pt x="7994" y="3693"/>
                    <a:pt x="8177" y="3024"/>
                    <a:pt x="8420" y="2386"/>
                  </a:cubicBezTo>
                  <a:cubicBezTo>
                    <a:pt x="8663" y="1808"/>
                    <a:pt x="9058" y="1291"/>
                    <a:pt x="9545" y="927"/>
                  </a:cubicBezTo>
                  <a:cubicBezTo>
                    <a:pt x="10174" y="471"/>
                    <a:pt x="10926" y="232"/>
                    <a:pt x="11682" y="232"/>
                  </a:cubicBezTo>
                  <a:cubicBezTo>
                    <a:pt x="11985" y="232"/>
                    <a:pt x="12288" y="271"/>
                    <a:pt x="12584" y="349"/>
                  </a:cubicBezTo>
                  <a:cubicBezTo>
                    <a:pt x="13314" y="531"/>
                    <a:pt x="13952" y="866"/>
                    <a:pt x="14499" y="1382"/>
                  </a:cubicBezTo>
                  <a:cubicBezTo>
                    <a:pt x="14843" y="1698"/>
                    <a:pt x="15025" y="1932"/>
                    <a:pt x="15070" y="1932"/>
                  </a:cubicBezTo>
                  <a:cubicBezTo>
                    <a:pt x="15073" y="1932"/>
                    <a:pt x="15075" y="1931"/>
                    <a:pt x="15077" y="1930"/>
                  </a:cubicBezTo>
                  <a:cubicBezTo>
                    <a:pt x="15107" y="1930"/>
                    <a:pt x="15046" y="1869"/>
                    <a:pt x="14955" y="1747"/>
                  </a:cubicBezTo>
                  <a:cubicBezTo>
                    <a:pt x="14864" y="1595"/>
                    <a:pt x="14742" y="1413"/>
                    <a:pt x="14590" y="1291"/>
                  </a:cubicBezTo>
                  <a:cubicBezTo>
                    <a:pt x="14043" y="744"/>
                    <a:pt x="13405" y="349"/>
                    <a:pt x="12645" y="136"/>
                  </a:cubicBezTo>
                  <a:cubicBezTo>
                    <a:pt x="12317" y="45"/>
                    <a:pt x="11979" y="1"/>
                    <a:pt x="116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05;p47">
              <a:extLst>
                <a:ext uri="{FF2B5EF4-FFF2-40B4-BE49-F238E27FC236}">
                  <a16:creationId xmlns:a16="http://schemas.microsoft.com/office/drawing/2014/main" id="{B88F23FB-BFAA-4B2E-B31D-C04F99636FF6}"/>
                </a:ext>
              </a:extLst>
            </p:cNvPr>
            <p:cNvSpPr/>
            <p:nvPr/>
          </p:nvSpPr>
          <p:spPr>
            <a:xfrm>
              <a:off x="2441050" y="2091500"/>
              <a:ext cx="139075" cy="351850"/>
            </a:xfrm>
            <a:custGeom>
              <a:avLst/>
              <a:gdLst/>
              <a:ahLst/>
              <a:cxnLst/>
              <a:rect l="l" t="t" r="r" b="b"/>
              <a:pathLst>
                <a:path w="5563" h="14074" extrusionOk="0">
                  <a:moveTo>
                    <a:pt x="4863" y="1"/>
                  </a:moveTo>
                  <a:cubicBezTo>
                    <a:pt x="4225" y="31"/>
                    <a:pt x="3587" y="153"/>
                    <a:pt x="3009" y="426"/>
                  </a:cubicBezTo>
                  <a:cubicBezTo>
                    <a:pt x="2097" y="821"/>
                    <a:pt x="1368" y="1490"/>
                    <a:pt x="851" y="2311"/>
                  </a:cubicBezTo>
                  <a:cubicBezTo>
                    <a:pt x="243" y="3344"/>
                    <a:pt x="0" y="4530"/>
                    <a:pt x="183" y="5715"/>
                  </a:cubicBezTo>
                  <a:cubicBezTo>
                    <a:pt x="334" y="6961"/>
                    <a:pt x="821" y="8056"/>
                    <a:pt x="1094" y="9059"/>
                  </a:cubicBezTo>
                  <a:cubicBezTo>
                    <a:pt x="1398" y="9940"/>
                    <a:pt x="1550" y="10852"/>
                    <a:pt x="1490" y="11794"/>
                  </a:cubicBezTo>
                  <a:cubicBezTo>
                    <a:pt x="1459" y="12402"/>
                    <a:pt x="1277" y="13010"/>
                    <a:pt x="942" y="13527"/>
                  </a:cubicBezTo>
                  <a:cubicBezTo>
                    <a:pt x="669" y="13892"/>
                    <a:pt x="486" y="14044"/>
                    <a:pt x="486" y="14074"/>
                  </a:cubicBezTo>
                  <a:cubicBezTo>
                    <a:pt x="486" y="14074"/>
                    <a:pt x="547" y="14044"/>
                    <a:pt x="638" y="13983"/>
                  </a:cubicBezTo>
                  <a:cubicBezTo>
                    <a:pt x="790" y="13861"/>
                    <a:pt x="912" y="13740"/>
                    <a:pt x="1034" y="13588"/>
                  </a:cubicBezTo>
                  <a:cubicBezTo>
                    <a:pt x="1429" y="13071"/>
                    <a:pt x="1642" y="12433"/>
                    <a:pt x="1702" y="11794"/>
                  </a:cubicBezTo>
                  <a:cubicBezTo>
                    <a:pt x="1793" y="10852"/>
                    <a:pt x="1672" y="9879"/>
                    <a:pt x="1398" y="8967"/>
                  </a:cubicBezTo>
                  <a:cubicBezTo>
                    <a:pt x="1094" y="7934"/>
                    <a:pt x="638" y="6870"/>
                    <a:pt x="486" y="5685"/>
                  </a:cubicBezTo>
                  <a:cubicBezTo>
                    <a:pt x="304" y="4560"/>
                    <a:pt x="517" y="3435"/>
                    <a:pt x="1094" y="2463"/>
                  </a:cubicBezTo>
                  <a:cubicBezTo>
                    <a:pt x="1581" y="1673"/>
                    <a:pt x="2249" y="1034"/>
                    <a:pt x="3101" y="639"/>
                  </a:cubicBezTo>
                  <a:cubicBezTo>
                    <a:pt x="3648" y="366"/>
                    <a:pt x="4256" y="183"/>
                    <a:pt x="4863" y="122"/>
                  </a:cubicBezTo>
                  <a:cubicBezTo>
                    <a:pt x="5107" y="122"/>
                    <a:pt x="5319" y="122"/>
                    <a:pt x="5563" y="92"/>
                  </a:cubicBezTo>
                  <a:cubicBezTo>
                    <a:pt x="5350" y="1"/>
                    <a:pt x="5107" y="1"/>
                    <a:pt x="486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06;p47">
              <a:extLst>
                <a:ext uri="{FF2B5EF4-FFF2-40B4-BE49-F238E27FC236}">
                  <a16:creationId xmlns:a16="http://schemas.microsoft.com/office/drawing/2014/main" id="{6F1CE950-0F8B-4AD3-B128-DD2340032928}"/>
                </a:ext>
              </a:extLst>
            </p:cNvPr>
            <p:cNvSpPr/>
            <p:nvPr/>
          </p:nvSpPr>
          <p:spPr>
            <a:xfrm>
              <a:off x="2545150" y="1919900"/>
              <a:ext cx="617050" cy="600525"/>
            </a:xfrm>
            <a:custGeom>
              <a:avLst/>
              <a:gdLst/>
              <a:ahLst/>
              <a:cxnLst/>
              <a:rect l="l" t="t" r="r" b="b"/>
              <a:pathLst>
                <a:path w="24682" h="24021" extrusionOk="0">
                  <a:moveTo>
                    <a:pt x="11648" y="0"/>
                  </a:moveTo>
                  <a:cubicBezTo>
                    <a:pt x="10188" y="0"/>
                    <a:pt x="8732" y="165"/>
                    <a:pt x="7295" y="512"/>
                  </a:cubicBezTo>
                  <a:cubicBezTo>
                    <a:pt x="5532" y="907"/>
                    <a:pt x="3921" y="1819"/>
                    <a:pt x="2675" y="3126"/>
                  </a:cubicBezTo>
                  <a:cubicBezTo>
                    <a:pt x="487" y="5436"/>
                    <a:pt x="0" y="8901"/>
                    <a:pt x="183" y="12093"/>
                  </a:cubicBezTo>
                  <a:cubicBezTo>
                    <a:pt x="426" y="15831"/>
                    <a:pt x="1520" y="19509"/>
                    <a:pt x="3374" y="22792"/>
                  </a:cubicBezTo>
                  <a:cubicBezTo>
                    <a:pt x="3587" y="23248"/>
                    <a:pt x="3891" y="23613"/>
                    <a:pt x="4286" y="23886"/>
                  </a:cubicBezTo>
                  <a:cubicBezTo>
                    <a:pt x="4444" y="23976"/>
                    <a:pt x="4622" y="24020"/>
                    <a:pt x="4799" y="24020"/>
                  </a:cubicBezTo>
                  <a:cubicBezTo>
                    <a:pt x="5101" y="24020"/>
                    <a:pt x="5402" y="23892"/>
                    <a:pt x="5593" y="23643"/>
                  </a:cubicBezTo>
                  <a:lnTo>
                    <a:pt x="21703" y="13734"/>
                  </a:lnTo>
                  <a:cubicBezTo>
                    <a:pt x="24682" y="6865"/>
                    <a:pt x="20609" y="2670"/>
                    <a:pt x="17934" y="1150"/>
                  </a:cubicBezTo>
                  <a:cubicBezTo>
                    <a:pt x="16353" y="239"/>
                    <a:pt x="14469" y="56"/>
                    <a:pt x="12645" y="26"/>
                  </a:cubicBezTo>
                  <a:cubicBezTo>
                    <a:pt x="12313" y="9"/>
                    <a:pt x="11980" y="0"/>
                    <a:pt x="116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07;p47">
              <a:extLst>
                <a:ext uri="{FF2B5EF4-FFF2-40B4-BE49-F238E27FC236}">
                  <a16:creationId xmlns:a16="http://schemas.microsoft.com/office/drawing/2014/main" id="{C59AA5A5-6B36-49E0-A0AA-3C6553598298}"/>
                </a:ext>
              </a:extLst>
            </p:cNvPr>
            <p:cNvSpPr/>
            <p:nvPr/>
          </p:nvSpPr>
          <p:spPr>
            <a:xfrm>
              <a:off x="2641650" y="2036650"/>
              <a:ext cx="454450" cy="804125"/>
            </a:xfrm>
            <a:custGeom>
              <a:avLst/>
              <a:gdLst/>
              <a:ahLst/>
              <a:cxnLst/>
              <a:rect l="l" t="t" r="r" b="b"/>
              <a:pathLst>
                <a:path w="18178" h="32165" extrusionOk="0">
                  <a:moveTo>
                    <a:pt x="11989" y="1"/>
                  </a:moveTo>
                  <a:cubicBezTo>
                    <a:pt x="11774" y="1"/>
                    <a:pt x="11557" y="13"/>
                    <a:pt x="11338" y="37"/>
                  </a:cubicBezTo>
                  <a:lnTo>
                    <a:pt x="1764" y="1040"/>
                  </a:lnTo>
                  <a:cubicBezTo>
                    <a:pt x="761" y="1161"/>
                    <a:pt x="1" y="2012"/>
                    <a:pt x="31" y="3015"/>
                  </a:cubicBezTo>
                  <a:lnTo>
                    <a:pt x="1308" y="26754"/>
                  </a:lnTo>
                  <a:cubicBezTo>
                    <a:pt x="1460" y="29764"/>
                    <a:pt x="3952" y="32165"/>
                    <a:pt x="6992" y="32165"/>
                  </a:cubicBezTo>
                  <a:cubicBezTo>
                    <a:pt x="10244" y="32165"/>
                    <a:pt x="12828" y="29490"/>
                    <a:pt x="12736" y="26268"/>
                  </a:cubicBezTo>
                  <a:lnTo>
                    <a:pt x="12615" y="22651"/>
                  </a:lnTo>
                  <a:cubicBezTo>
                    <a:pt x="12615" y="22651"/>
                    <a:pt x="16870" y="21952"/>
                    <a:pt x="17752" y="16420"/>
                  </a:cubicBezTo>
                  <a:cubicBezTo>
                    <a:pt x="18177" y="13654"/>
                    <a:pt x="18056" y="9155"/>
                    <a:pt x="17812" y="5477"/>
                  </a:cubicBezTo>
                  <a:cubicBezTo>
                    <a:pt x="17614" y="2355"/>
                    <a:pt x="15029" y="1"/>
                    <a:pt x="11989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08;p47">
              <a:extLst>
                <a:ext uri="{FF2B5EF4-FFF2-40B4-BE49-F238E27FC236}">
                  <a16:creationId xmlns:a16="http://schemas.microsoft.com/office/drawing/2014/main" id="{1867A2F5-4B4B-4186-A5A2-42E44150D7BC}"/>
                </a:ext>
              </a:extLst>
            </p:cNvPr>
            <p:cNvSpPr/>
            <p:nvPr/>
          </p:nvSpPr>
          <p:spPr>
            <a:xfrm>
              <a:off x="3027675" y="2235700"/>
              <a:ext cx="34975" cy="33700"/>
            </a:xfrm>
            <a:custGeom>
              <a:avLst/>
              <a:gdLst/>
              <a:ahLst/>
              <a:cxnLst/>
              <a:rect l="l" t="t" r="r" b="b"/>
              <a:pathLst>
                <a:path w="1399" h="1348" extrusionOk="0">
                  <a:moveTo>
                    <a:pt x="770" y="0"/>
                  </a:moveTo>
                  <a:cubicBezTo>
                    <a:pt x="737" y="0"/>
                    <a:pt x="703" y="3"/>
                    <a:pt x="669" y="8"/>
                  </a:cubicBezTo>
                  <a:cubicBezTo>
                    <a:pt x="305" y="8"/>
                    <a:pt x="1" y="312"/>
                    <a:pt x="1" y="707"/>
                  </a:cubicBezTo>
                  <a:cubicBezTo>
                    <a:pt x="1" y="1082"/>
                    <a:pt x="302" y="1348"/>
                    <a:pt x="670" y="1348"/>
                  </a:cubicBezTo>
                  <a:cubicBezTo>
                    <a:pt x="690" y="1348"/>
                    <a:pt x="710" y="1347"/>
                    <a:pt x="730" y="1345"/>
                  </a:cubicBezTo>
                  <a:cubicBezTo>
                    <a:pt x="1125" y="1345"/>
                    <a:pt x="1399" y="1011"/>
                    <a:pt x="1399" y="646"/>
                  </a:cubicBezTo>
                  <a:cubicBezTo>
                    <a:pt x="1399" y="285"/>
                    <a:pt x="1120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09;p47">
              <a:extLst>
                <a:ext uri="{FF2B5EF4-FFF2-40B4-BE49-F238E27FC236}">
                  <a16:creationId xmlns:a16="http://schemas.microsoft.com/office/drawing/2014/main" id="{DD73D1D1-B709-41AE-97FA-0D229AA2DBF9}"/>
                </a:ext>
              </a:extLst>
            </p:cNvPr>
            <p:cNvSpPr/>
            <p:nvPr/>
          </p:nvSpPr>
          <p:spPr>
            <a:xfrm>
              <a:off x="2990450" y="2213100"/>
              <a:ext cx="72975" cy="18600"/>
            </a:xfrm>
            <a:custGeom>
              <a:avLst/>
              <a:gdLst/>
              <a:ahLst/>
              <a:cxnLst/>
              <a:rect l="l" t="t" r="r" b="b"/>
              <a:pathLst>
                <a:path w="2919" h="744" extrusionOk="0">
                  <a:moveTo>
                    <a:pt x="1520" y="0"/>
                  </a:moveTo>
                  <a:cubicBezTo>
                    <a:pt x="1125" y="0"/>
                    <a:pt x="699" y="122"/>
                    <a:pt x="365" y="334"/>
                  </a:cubicBezTo>
                  <a:cubicBezTo>
                    <a:pt x="122" y="517"/>
                    <a:pt x="0" y="638"/>
                    <a:pt x="91" y="730"/>
                  </a:cubicBezTo>
                  <a:cubicBezTo>
                    <a:pt x="98" y="739"/>
                    <a:pt x="110" y="743"/>
                    <a:pt x="127" y="743"/>
                  </a:cubicBezTo>
                  <a:cubicBezTo>
                    <a:pt x="274" y="743"/>
                    <a:pt x="808" y="426"/>
                    <a:pt x="1490" y="426"/>
                  </a:cubicBezTo>
                  <a:cubicBezTo>
                    <a:pt x="2171" y="426"/>
                    <a:pt x="2681" y="743"/>
                    <a:pt x="2845" y="743"/>
                  </a:cubicBezTo>
                  <a:cubicBezTo>
                    <a:pt x="2864" y="743"/>
                    <a:pt x="2878" y="739"/>
                    <a:pt x="2888" y="730"/>
                  </a:cubicBezTo>
                  <a:cubicBezTo>
                    <a:pt x="2918" y="699"/>
                    <a:pt x="2857" y="547"/>
                    <a:pt x="2614" y="365"/>
                  </a:cubicBezTo>
                  <a:cubicBezTo>
                    <a:pt x="2310" y="122"/>
                    <a:pt x="1915" y="0"/>
                    <a:pt x="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10;p47">
              <a:extLst>
                <a:ext uri="{FF2B5EF4-FFF2-40B4-BE49-F238E27FC236}">
                  <a16:creationId xmlns:a16="http://schemas.microsoft.com/office/drawing/2014/main" id="{8E964538-CFE1-45F6-BFA5-249D0869675A}"/>
                </a:ext>
              </a:extLst>
            </p:cNvPr>
            <p:cNvSpPr/>
            <p:nvPr/>
          </p:nvSpPr>
          <p:spPr>
            <a:xfrm>
              <a:off x="2836175" y="2240400"/>
              <a:ext cx="35750" cy="34325"/>
            </a:xfrm>
            <a:custGeom>
              <a:avLst/>
              <a:gdLst/>
              <a:ahLst/>
              <a:cxnLst/>
              <a:rect l="l" t="t" r="r" b="b"/>
              <a:pathLst>
                <a:path w="1430" h="1373" extrusionOk="0">
                  <a:moveTo>
                    <a:pt x="750" y="0"/>
                  </a:moveTo>
                  <a:cubicBezTo>
                    <a:pt x="734" y="0"/>
                    <a:pt x="717" y="1"/>
                    <a:pt x="700" y="2"/>
                  </a:cubicBezTo>
                  <a:cubicBezTo>
                    <a:pt x="305" y="2"/>
                    <a:pt x="1" y="337"/>
                    <a:pt x="1" y="732"/>
                  </a:cubicBezTo>
                  <a:cubicBezTo>
                    <a:pt x="30" y="1080"/>
                    <a:pt x="335" y="1372"/>
                    <a:pt x="680" y="1372"/>
                  </a:cubicBezTo>
                  <a:cubicBezTo>
                    <a:pt x="697" y="1372"/>
                    <a:pt x="714" y="1372"/>
                    <a:pt x="730" y="1370"/>
                  </a:cubicBezTo>
                  <a:cubicBezTo>
                    <a:pt x="1126" y="1340"/>
                    <a:pt x="1430" y="1036"/>
                    <a:pt x="1430" y="641"/>
                  </a:cubicBezTo>
                  <a:cubicBezTo>
                    <a:pt x="1401" y="293"/>
                    <a:pt x="1095" y="0"/>
                    <a:pt x="7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11;p47">
              <a:extLst>
                <a:ext uri="{FF2B5EF4-FFF2-40B4-BE49-F238E27FC236}">
                  <a16:creationId xmlns:a16="http://schemas.microsoft.com/office/drawing/2014/main" id="{A5B08325-EF5F-40A5-90F3-06AFF4F44ECF}"/>
                </a:ext>
              </a:extLst>
            </p:cNvPr>
            <p:cNvSpPr/>
            <p:nvPr/>
          </p:nvSpPr>
          <p:spPr>
            <a:xfrm>
              <a:off x="2802750" y="2216900"/>
              <a:ext cx="72975" cy="18600"/>
            </a:xfrm>
            <a:custGeom>
              <a:avLst/>
              <a:gdLst/>
              <a:ahLst/>
              <a:cxnLst/>
              <a:rect l="l" t="t" r="r" b="b"/>
              <a:pathLst>
                <a:path w="2919" h="744" extrusionOk="0">
                  <a:moveTo>
                    <a:pt x="1520" y="0"/>
                  </a:moveTo>
                  <a:cubicBezTo>
                    <a:pt x="1125" y="0"/>
                    <a:pt x="730" y="122"/>
                    <a:pt x="396" y="334"/>
                  </a:cubicBezTo>
                  <a:cubicBezTo>
                    <a:pt x="152" y="517"/>
                    <a:pt x="1" y="638"/>
                    <a:pt x="92" y="730"/>
                  </a:cubicBezTo>
                  <a:cubicBezTo>
                    <a:pt x="99" y="734"/>
                    <a:pt x="108" y="736"/>
                    <a:pt x="121" y="736"/>
                  </a:cubicBezTo>
                  <a:cubicBezTo>
                    <a:pt x="268" y="736"/>
                    <a:pt x="788" y="426"/>
                    <a:pt x="1490" y="426"/>
                  </a:cubicBezTo>
                  <a:cubicBezTo>
                    <a:pt x="2171" y="426"/>
                    <a:pt x="2681" y="743"/>
                    <a:pt x="2845" y="743"/>
                  </a:cubicBezTo>
                  <a:cubicBezTo>
                    <a:pt x="2864" y="743"/>
                    <a:pt x="2879" y="739"/>
                    <a:pt x="2888" y="730"/>
                  </a:cubicBezTo>
                  <a:cubicBezTo>
                    <a:pt x="2918" y="699"/>
                    <a:pt x="2858" y="517"/>
                    <a:pt x="2645" y="365"/>
                  </a:cubicBezTo>
                  <a:cubicBezTo>
                    <a:pt x="2311" y="122"/>
                    <a:pt x="1915" y="0"/>
                    <a:pt x="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12;p47">
              <a:extLst>
                <a:ext uri="{FF2B5EF4-FFF2-40B4-BE49-F238E27FC236}">
                  <a16:creationId xmlns:a16="http://schemas.microsoft.com/office/drawing/2014/main" id="{2EAA2304-565A-4B3A-B813-D3B37A0B0790}"/>
                </a:ext>
              </a:extLst>
            </p:cNvPr>
            <p:cNvSpPr/>
            <p:nvPr/>
          </p:nvSpPr>
          <p:spPr>
            <a:xfrm>
              <a:off x="2933450" y="2217650"/>
              <a:ext cx="60050" cy="159975"/>
            </a:xfrm>
            <a:custGeom>
              <a:avLst/>
              <a:gdLst/>
              <a:ahLst/>
              <a:cxnLst/>
              <a:rect l="l" t="t" r="r" b="b"/>
              <a:pathLst>
                <a:path w="2402" h="6399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1" y="31"/>
                    <a:pt x="578" y="1763"/>
                    <a:pt x="1368" y="3891"/>
                  </a:cubicBezTo>
                  <a:lnTo>
                    <a:pt x="1946" y="5380"/>
                  </a:lnTo>
                  <a:cubicBezTo>
                    <a:pt x="2037" y="5532"/>
                    <a:pt x="2098" y="5745"/>
                    <a:pt x="2067" y="5958"/>
                  </a:cubicBezTo>
                  <a:cubicBezTo>
                    <a:pt x="2037" y="6080"/>
                    <a:pt x="1855" y="6110"/>
                    <a:pt x="1672" y="6140"/>
                  </a:cubicBezTo>
                  <a:cubicBezTo>
                    <a:pt x="1247" y="6140"/>
                    <a:pt x="821" y="6232"/>
                    <a:pt x="426" y="6353"/>
                  </a:cubicBezTo>
                  <a:cubicBezTo>
                    <a:pt x="639" y="6384"/>
                    <a:pt x="852" y="6399"/>
                    <a:pt x="1061" y="6399"/>
                  </a:cubicBezTo>
                  <a:cubicBezTo>
                    <a:pt x="1270" y="6399"/>
                    <a:pt x="1475" y="6384"/>
                    <a:pt x="1672" y="6353"/>
                  </a:cubicBezTo>
                  <a:cubicBezTo>
                    <a:pt x="1794" y="6353"/>
                    <a:pt x="1915" y="6323"/>
                    <a:pt x="2007" y="6292"/>
                  </a:cubicBezTo>
                  <a:cubicBezTo>
                    <a:pt x="2159" y="6262"/>
                    <a:pt x="2280" y="6171"/>
                    <a:pt x="2341" y="6019"/>
                  </a:cubicBezTo>
                  <a:cubicBezTo>
                    <a:pt x="2402" y="5776"/>
                    <a:pt x="2341" y="5502"/>
                    <a:pt x="2250" y="5259"/>
                  </a:cubicBezTo>
                  <a:cubicBezTo>
                    <a:pt x="2067" y="4773"/>
                    <a:pt x="1885" y="4286"/>
                    <a:pt x="1672" y="3769"/>
                  </a:cubicBezTo>
                  <a:cubicBezTo>
                    <a:pt x="889" y="1691"/>
                    <a:pt x="195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13;p47">
              <a:extLst>
                <a:ext uri="{FF2B5EF4-FFF2-40B4-BE49-F238E27FC236}">
                  <a16:creationId xmlns:a16="http://schemas.microsoft.com/office/drawing/2014/main" id="{C2D1E408-0902-404B-A2A8-0E5785D84033}"/>
                </a:ext>
              </a:extLst>
            </p:cNvPr>
            <p:cNvSpPr/>
            <p:nvPr/>
          </p:nvSpPr>
          <p:spPr>
            <a:xfrm>
              <a:off x="2772350" y="2552750"/>
              <a:ext cx="184675" cy="83300"/>
            </a:xfrm>
            <a:custGeom>
              <a:avLst/>
              <a:gdLst/>
              <a:ahLst/>
              <a:cxnLst/>
              <a:rect l="l" t="t" r="r" b="b"/>
              <a:pathLst>
                <a:path w="7387" h="3332" extrusionOk="0">
                  <a:moveTo>
                    <a:pt x="1" y="1"/>
                  </a:moveTo>
                  <a:cubicBezTo>
                    <a:pt x="1" y="1"/>
                    <a:pt x="1573" y="3332"/>
                    <a:pt x="6314" y="3332"/>
                  </a:cubicBezTo>
                  <a:cubicBezTo>
                    <a:pt x="6637" y="3332"/>
                    <a:pt x="6974" y="3317"/>
                    <a:pt x="7326" y="3284"/>
                  </a:cubicBezTo>
                  <a:lnTo>
                    <a:pt x="7387" y="1977"/>
                  </a:lnTo>
                  <a:lnTo>
                    <a:pt x="7387" y="1977"/>
                  </a:lnTo>
                  <a:cubicBezTo>
                    <a:pt x="7331" y="1977"/>
                    <a:pt x="7274" y="1978"/>
                    <a:pt x="7218" y="1978"/>
                  </a:cubicBezTo>
                  <a:cubicBezTo>
                    <a:pt x="4691" y="1978"/>
                    <a:pt x="2171" y="1309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14;p47">
              <a:extLst>
                <a:ext uri="{FF2B5EF4-FFF2-40B4-BE49-F238E27FC236}">
                  <a16:creationId xmlns:a16="http://schemas.microsoft.com/office/drawing/2014/main" id="{F772243F-5958-4BBC-9951-3F6908A84CBA}"/>
                </a:ext>
              </a:extLst>
            </p:cNvPr>
            <p:cNvSpPr/>
            <p:nvPr/>
          </p:nvSpPr>
          <p:spPr>
            <a:xfrm>
              <a:off x="2877225" y="2409625"/>
              <a:ext cx="60800" cy="42225"/>
            </a:xfrm>
            <a:custGeom>
              <a:avLst/>
              <a:gdLst/>
              <a:ahLst/>
              <a:cxnLst/>
              <a:rect l="l" t="t" r="r" b="b"/>
              <a:pathLst>
                <a:path w="2432" h="1689" extrusionOk="0">
                  <a:moveTo>
                    <a:pt x="1277" y="0"/>
                  </a:moveTo>
                  <a:cubicBezTo>
                    <a:pt x="1217" y="0"/>
                    <a:pt x="1156" y="4"/>
                    <a:pt x="1095" y="12"/>
                  </a:cubicBezTo>
                  <a:cubicBezTo>
                    <a:pt x="760" y="42"/>
                    <a:pt x="456" y="194"/>
                    <a:pt x="243" y="467"/>
                  </a:cubicBezTo>
                  <a:cubicBezTo>
                    <a:pt x="31" y="741"/>
                    <a:pt x="0" y="1106"/>
                    <a:pt x="183" y="1379"/>
                  </a:cubicBezTo>
                  <a:cubicBezTo>
                    <a:pt x="353" y="1572"/>
                    <a:pt x="599" y="1689"/>
                    <a:pt x="857" y="1689"/>
                  </a:cubicBezTo>
                  <a:cubicBezTo>
                    <a:pt x="966" y="1689"/>
                    <a:pt x="1077" y="1668"/>
                    <a:pt x="1186" y="1622"/>
                  </a:cubicBezTo>
                  <a:cubicBezTo>
                    <a:pt x="1550" y="1501"/>
                    <a:pt x="1885" y="1319"/>
                    <a:pt x="2158" y="1045"/>
                  </a:cubicBezTo>
                  <a:cubicBezTo>
                    <a:pt x="2250" y="984"/>
                    <a:pt x="2310" y="923"/>
                    <a:pt x="2371" y="832"/>
                  </a:cubicBezTo>
                  <a:cubicBezTo>
                    <a:pt x="2432" y="741"/>
                    <a:pt x="2432" y="619"/>
                    <a:pt x="2371" y="528"/>
                  </a:cubicBezTo>
                  <a:lnTo>
                    <a:pt x="2341" y="528"/>
                  </a:lnTo>
                  <a:cubicBezTo>
                    <a:pt x="2075" y="183"/>
                    <a:pt x="1693" y="0"/>
                    <a:pt x="127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15;p47">
              <a:extLst>
                <a:ext uri="{FF2B5EF4-FFF2-40B4-BE49-F238E27FC236}">
                  <a16:creationId xmlns:a16="http://schemas.microsoft.com/office/drawing/2014/main" id="{4D9E7D96-919A-43A8-8EAC-3085CA213BAF}"/>
                </a:ext>
              </a:extLst>
            </p:cNvPr>
            <p:cNvSpPr/>
            <p:nvPr/>
          </p:nvSpPr>
          <p:spPr>
            <a:xfrm>
              <a:off x="2884050" y="2389375"/>
              <a:ext cx="64625" cy="54750"/>
            </a:xfrm>
            <a:custGeom>
              <a:avLst/>
              <a:gdLst/>
              <a:ahLst/>
              <a:cxnLst/>
              <a:rect l="l" t="t" r="r" b="b"/>
              <a:pathLst>
                <a:path w="2585" h="2190" extrusionOk="0">
                  <a:moveTo>
                    <a:pt x="183" y="1"/>
                  </a:moveTo>
                  <a:cubicBezTo>
                    <a:pt x="92" y="1"/>
                    <a:pt x="1" y="214"/>
                    <a:pt x="62" y="548"/>
                  </a:cubicBezTo>
                  <a:cubicBezTo>
                    <a:pt x="92" y="1004"/>
                    <a:pt x="335" y="1429"/>
                    <a:pt x="700" y="1733"/>
                  </a:cubicBezTo>
                  <a:cubicBezTo>
                    <a:pt x="1065" y="2037"/>
                    <a:pt x="1551" y="2189"/>
                    <a:pt x="2037" y="2189"/>
                  </a:cubicBezTo>
                  <a:cubicBezTo>
                    <a:pt x="2402" y="2189"/>
                    <a:pt x="2584" y="2068"/>
                    <a:pt x="2584" y="2037"/>
                  </a:cubicBezTo>
                  <a:cubicBezTo>
                    <a:pt x="2584" y="1916"/>
                    <a:pt x="1703" y="1977"/>
                    <a:pt x="1004" y="1399"/>
                  </a:cubicBezTo>
                  <a:cubicBezTo>
                    <a:pt x="305" y="82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16;p47">
              <a:extLst>
                <a:ext uri="{FF2B5EF4-FFF2-40B4-BE49-F238E27FC236}">
                  <a16:creationId xmlns:a16="http://schemas.microsoft.com/office/drawing/2014/main" id="{BA35289E-31D9-409A-B8F3-F1187DAFE68F}"/>
                </a:ext>
              </a:extLst>
            </p:cNvPr>
            <p:cNvSpPr/>
            <p:nvPr/>
          </p:nvSpPr>
          <p:spPr>
            <a:xfrm>
              <a:off x="2795150" y="2187425"/>
              <a:ext cx="88925" cy="25800"/>
            </a:xfrm>
            <a:custGeom>
              <a:avLst/>
              <a:gdLst/>
              <a:ahLst/>
              <a:cxnLst/>
              <a:rect l="l" t="t" r="r" b="b"/>
              <a:pathLst>
                <a:path w="3557" h="1032" extrusionOk="0">
                  <a:moveTo>
                    <a:pt x="2086" y="1"/>
                  </a:moveTo>
                  <a:cubicBezTo>
                    <a:pt x="1969" y="1"/>
                    <a:pt x="1851" y="8"/>
                    <a:pt x="1733" y="24"/>
                  </a:cubicBezTo>
                  <a:cubicBezTo>
                    <a:pt x="1277" y="54"/>
                    <a:pt x="821" y="206"/>
                    <a:pt x="456" y="480"/>
                  </a:cubicBezTo>
                  <a:cubicBezTo>
                    <a:pt x="153" y="662"/>
                    <a:pt x="1" y="875"/>
                    <a:pt x="61" y="966"/>
                  </a:cubicBezTo>
                  <a:cubicBezTo>
                    <a:pt x="93" y="1013"/>
                    <a:pt x="164" y="1032"/>
                    <a:pt x="267" y="1032"/>
                  </a:cubicBezTo>
                  <a:cubicBezTo>
                    <a:pt x="567" y="1032"/>
                    <a:pt x="1139" y="874"/>
                    <a:pt x="1794" y="784"/>
                  </a:cubicBezTo>
                  <a:cubicBezTo>
                    <a:pt x="2706" y="693"/>
                    <a:pt x="3466" y="784"/>
                    <a:pt x="3526" y="571"/>
                  </a:cubicBezTo>
                  <a:cubicBezTo>
                    <a:pt x="3557" y="480"/>
                    <a:pt x="3405" y="328"/>
                    <a:pt x="3101" y="176"/>
                  </a:cubicBezTo>
                  <a:cubicBezTo>
                    <a:pt x="2763" y="63"/>
                    <a:pt x="2425" y="1"/>
                    <a:pt x="20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17;p47">
              <a:extLst>
                <a:ext uri="{FF2B5EF4-FFF2-40B4-BE49-F238E27FC236}">
                  <a16:creationId xmlns:a16="http://schemas.microsoft.com/office/drawing/2014/main" id="{2020CC8F-852D-4F64-9150-E7D5991EFCEE}"/>
                </a:ext>
              </a:extLst>
            </p:cNvPr>
            <p:cNvSpPr/>
            <p:nvPr/>
          </p:nvSpPr>
          <p:spPr>
            <a:xfrm>
              <a:off x="2989675" y="2156850"/>
              <a:ext cx="66900" cy="21475"/>
            </a:xfrm>
            <a:custGeom>
              <a:avLst/>
              <a:gdLst/>
              <a:ahLst/>
              <a:cxnLst/>
              <a:rect l="l" t="t" r="r" b="b"/>
              <a:pathLst>
                <a:path w="2676" h="859" extrusionOk="0">
                  <a:moveTo>
                    <a:pt x="1369" y="1"/>
                  </a:moveTo>
                  <a:cubicBezTo>
                    <a:pt x="1004" y="1"/>
                    <a:pt x="609" y="92"/>
                    <a:pt x="305" y="274"/>
                  </a:cubicBezTo>
                  <a:cubicBezTo>
                    <a:pt x="92" y="457"/>
                    <a:pt x="1" y="639"/>
                    <a:pt x="62" y="700"/>
                  </a:cubicBezTo>
                  <a:cubicBezTo>
                    <a:pt x="122" y="791"/>
                    <a:pt x="282" y="814"/>
                    <a:pt x="506" y="814"/>
                  </a:cubicBezTo>
                  <a:cubicBezTo>
                    <a:pt x="730" y="814"/>
                    <a:pt x="1019" y="791"/>
                    <a:pt x="1338" y="791"/>
                  </a:cubicBezTo>
                  <a:cubicBezTo>
                    <a:pt x="1764" y="791"/>
                    <a:pt x="2135" y="859"/>
                    <a:pt x="2381" y="859"/>
                  </a:cubicBezTo>
                  <a:cubicBezTo>
                    <a:pt x="2503" y="859"/>
                    <a:pt x="2595" y="842"/>
                    <a:pt x="2645" y="791"/>
                  </a:cubicBezTo>
                  <a:cubicBezTo>
                    <a:pt x="2676" y="700"/>
                    <a:pt x="2615" y="518"/>
                    <a:pt x="2402" y="335"/>
                  </a:cubicBezTo>
                  <a:cubicBezTo>
                    <a:pt x="2098" y="122"/>
                    <a:pt x="1733" y="1"/>
                    <a:pt x="1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18;p47">
              <a:extLst>
                <a:ext uri="{FF2B5EF4-FFF2-40B4-BE49-F238E27FC236}">
                  <a16:creationId xmlns:a16="http://schemas.microsoft.com/office/drawing/2014/main" id="{E221A8B9-495A-4583-AA35-B677C49F6C86}"/>
                </a:ext>
              </a:extLst>
            </p:cNvPr>
            <p:cNvSpPr/>
            <p:nvPr/>
          </p:nvSpPr>
          <p:spPr>
            <a:xfrm>
              <a:off x="2586175" y="1979900"/>
              <a:ext cx="527400" cy="469550"/>
            </a:xfrm>
            <a:custGeom>
              <a:avLst/>
              <a:gdLst/>
              <a:ahLst/>
              <a:cxnLst/>
              <a:rect l="l" t="t" r="r" b="b"/>
              <a:pathLst>
                <a:path w="21096" h="18782" extrusionOk="0">
                  <a:moveTo>
                    <a:pt x="10770" y="1"/>
                  </a:moveTo>
                  <a:cubicBezTo>
                    <a:pt x="9348" y="1"/>
                    <a:pt x="7910" y="169"/>
                    <a:pt x="6505" y="422"/>
                  </a:cubicBezTo>
                  <a:cubicBezTo>
                    <a:pt x="5290" y="635"/>
                    <a:pt x="4043" y="969"/>
                    <a:pt x="3071" y="1729"/>
                  </a:cubicBezTo>
                  <a:cubicBezTo>
                    <a:pt x="1703" y="2793"/>
                    <a:pt x="1125" y="4586"/>
                    <a:pt x="791" y="6288"/>
                  </a:cubicBezTo>
                  <a:cubicBezTo>
                    <a:pt x="1" y="10483"/>
                    <a:pt x="183" y="14951"/>
                    <a:pt x="2007" y="18781"/>
                  </a:cubicBezTo>
                  <a:cubicBezTo>
                    <a:pt x="3192" y="17656"/>
                    <a:pt x="4013" y="16197"/>
                    <a:pt x="4347" y="14556"/>
                  </a:cubicBezTo>
                  <a:cubicBezTo>
                    <a:pt x="4682" y="12976"/>
                    <a:pt x="4803" y="11334"/>
                    <a:pt x="4742" y="9693"/>
                  </a:cubicBezTo>
                  <a:cubicBezTo>
                    <a:pt x="4742" y="9115"/>
                    <a:pt x="4803" y="8447"/>
                    <a:pt x="5259" y="8082"/>
                  </a:cubicBezTo>
                  <a:cubicBezTo>
                    <a:pt x="5533" y="7930"/>
                    <a:pt x="5837" y="7839"/>
                    <a:pt x="6141" y="7808"/>
                  </a:cubicBezTo>
                  <a:cubicBezTo>
                    <a:pt x="9150" y="7322"/>
                    <a:pt x="14104" y="4799"/>
                    <a:pt x="16262" y="2641"/>
                  </a:cubicBezTo>
                  <a:cubicBezTo>
                    <a:pt x="17752" y="4890"/>
                    <a:pt x="19059" y="3006"/>
                    <a:pt x="20031" y="7717"/>
                  </a:cubicBezTo>
                  <a:lnTo>
                    <a:pt x="21095" y="6258"/>
                  </a:lnTo>
                  <a:cubicBezTo>
                    <a:pt x="20700" y="3219"/>
                    <a:pt x="18481" y="1881"/>
                    <a:pt x="15594" y="817"/>
                  </a:cubicBezTo>
                  <a:cubicBezTo>
                    <a:pt x="14057" y="229"/>
                    <a:pt x="12424" y="1"/>
                    <a:pt x="107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19;p47">
              <a:extLst>
                <a:ext uri="{FF2B5EF4-FFF2-40B4-BE49-F238E27FC236}">
                  <a16:creationId xmlns:a16="http://schemas.microsoft.com/office/drawing/2014/main" id="{3C15FFE2-0BD7-4518-96DC-476AA9168483}"/>
                </a:ext>
              </a:extLst>
            </p:cNvPr>
            <p:cNvSpPr/>
            <p:nvPr/>
          </p:nvSpPr>
          <p:spPr>
            <a:xfrm>
              <a:off x="2564900" y="2019225"/>
              <a:ext cx="414925" cy="104550"/>
            </a:xfrm>
            <a:custGeom>
              <a:avLst/>
              <a:gdLst/>
              <a:ahLst/>
              <a:cxnLst/>
              <a:rect l="l" t="t" r="r" b="b"/>
              <a:pathLst>
                <a:path w="16597" h="4182" extrusionOk="0">
                  <a:moveTo>
                    <a:pt x="16591" y="1"/>
                  </a:moveTo>
                  <a:cubicBezTo>
                    <a:pt x="16515" y="1"/>
                    <a:pt x="15846" y="734"/>
                    <a:pt x="14530" y="1524"/>
                  </a:cubicBezTo>
                  <a:lnTo>
                    <a:pt x="13983" y="1858"/>
                  </a:lnTo>
                  <a:lnTo>
                    <a:pt x="13375" y="2162"/>
                  </a:lnTo>
                  <a:cubicBezTo>
                    <a:pt x="12949" y="2405"/>
                    <a:pt x="12493" y="2557"/>
                    <a:pt x="12007" y="2770"/>
                  </a:cubicBezTo>
                  <a:cubicBezTo>
                    <a:pt x="10913" y="3165"/>
                    <a:pt x="9818" y="3439"/>
                    <a:pt x="8694" y="3652"/>
                  </a:cubicBezTo>
                  <a:cubicBezTo>
                    <a:pt x="7685" y="3811"/>
                    <a:pt x="6700" y="3901"/>
                    <a:pt x="5698" y="3901"/>
                  </a:cubicBezTo>
                  <a:cubicBezTo>
                    <a:pt x="5552" y="3901"/>
                    <a:pt x="5406" y="3899"/>
                    <a:pt x="5259" y="3895"/>
                  </a:cubicBezTo>
                  <a:cubicBezTo>
                    <a:pt x="4317" y="3864"/>
                    <a:pt x="3375" y="3773"/>
                    <a:pt x="2463" y="3591"/>
                  </a:cubicBezTo>
                  <a:cubicBezTo>
                    <a:pt x="1002" y="3276"/>
                    <a:pt x="135" y="2826"/>
                    <a:pt x="14" y="2826"/>
                  </a:cubicBezTo>
                  <a:cubicBezTo>
                    <a:pt x="7" y="2826"/>
                    <a:pt x="2" y="2827"/>
                    <a:pt x="1" y="2831"/>
                  </a:cubicBezTo>
                  <a:cubicBezTo>
                    <a:pt x="183" y="2983"/>
                    <a:pt x="396" y="3074"/>
                    <a:pt x="609" y="3165"/>
                  </a:cubicBezTo>
                  <a:cubicBezTo>
                    <a:pt x="852" y="3287"/>
                    <a:pt x="1095" y="3408"/>
                    <a:pt x="1368" y="3500"/>
                  </a:cubicBezTo>
                  <a:lnTo>
                    <a:pt x="1855" y="3652"/>
                  </a:lnTo>
                  <a:lnTo>
                    <a:pt x="2432" y="3804"/>
                  </a:lnTo>
                  <a:cubicBezTo>
                    <a:pt x="3344" y="4016"/>
                    <a:pt x="4286" y="4138"/>
                    <a:pt x="5259" y="4168"/>
                  </a:cubicBezTo>
                  <a:cubicBezTo>
                    <a:pt x="5477" y="4177"/>
                    <a:pt x="5695" y="4181"/>
                    <a:pt x="5913" y="4181"/>
                  </a:cubicBezTo>
                  <a:cubicBezTo>
                    <a:pt x="8009" y="4181"/>
                    <a:pt x="10116" y="3787"/>
                    <a:pt x="12098" y="3044"/>
                  </a:cubicBezTo>
                  <a:cubicBezTo>
                    <a:pt x="12584" y="2801"/>
                    <a:pt x="13071" y="2649"/>
                    <a:pt x="13496" y="2405"/>
                  </a:cubicBezTo>
                  <a:lnTo>
                    <a:pt x="14104" y="2071"/>
                  </a:lnTo>
                  <a:lnTo>
                    <a:pt x="14651" y="1737"/>
                  </a:lnTo>
                  <a:cubicBezTo>
                    <a:pt x="14955" y="1524"/>
                    <a:pt x="15229" y="1311"/>
                    <a:pt x="15533" y="1068"/>
                  </a:cubicBezTo>
                  <a:lnTo>
                    <a:pt x="15867" y="794"/>
                  </a:lnTo>
                  <a:lnTo>
                    <a:pt x="16141" y="521"/>
                  </a:lnTo>
                  <a:cubicBezTo>
                    <a:pt x="16323" y="369"/>
                    <a:pt x="16475" y="187"/>
                    <a:pt x="16597" y="4"/>
                  </a:cubicBezTo>
                  <a:cubicBezTo>
                    <a:pt x="16596" y="2"/>
                    <a:pt x="16594" y="1"/>
                    <a:pt x="1659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20;p47">
              <a:extLst>
                <a:ext uri="{FF2B5EF4-FFF2-40B4-BE49-F238E27FC236}">
                  <a16:creationId xmlns:a16="http://schemas.microsoft.com/office/drawing/2014/main" id="{B26E3852-F458-4AEE-A796-BEB88B80C5AB}"/>
                </a:ext>
              </a:extLst>
            </p:cNvPr>
            <p:cNvSpPr/>
            <p:nvPr/>
          </p:nvSpPr>
          <p:spPr>
            <a:xfrm>
              <a:off x="2603650" y="1997275"/>
              <a:ext cx="376950" cy="53275"/>
            </a:xfrm>
            <a:custGeom>
              <a:avLst/>
              <a:gdLst/>
              <a:ahLst/>
              <a:cxnLst/>
              <a:rect l="l" t="t" r="r" b="b"/>
              <a:pathLst>
                <a:path w="15078" h="2131" extrusionOk="0">
                  <a:moveTo>
                    <a:pt x="1" y="1"/>
                  </a:moveTo>
                  <a:cubicBezTo>
                    <a:pt x="153" y="153"/>
                    <a:pt x="305" y="274"/>
                    <a:pt x="487" y="365"/>
                  </a:cubicBezTo>
                  <a:cubicBezTo>
                    <a:pt x="670" y="517"/>
                    <a:pt x="882" y="639"/>
                    <a:pt x="1095" y="761"/>
                  </a:cubicBezTo>
                  <a:lnTo>
                    <a:pt x="1490" y="973"/>
                  </a:lnTo>
                  <a:lnTo>
                    <a:pt x="1977" y="1156"/>
                  </a:lnTo>
                  <a:cubicBezTo>
                    <a:pt x="3608" y="1797"/>
                    <a:pt x="5378" y="2130"/>
                    <a:pt x="7155" y="2130"/>
                  </a:cubicBezTo>
                  <a:cubicBezTo>
                    <a:pt x="7232" y="2130"/>
                    <a:pt x="7310" y="2130"/>
                    <a:pt x="7387" y="2128"/>
                  </a:cubicBezTo>
                  <a:cubicBezTo>
                    <a:pt x="9241" y="2128"/>
                    <a:pt x="11065" y="1946"/>
                    <a:pt x="12889" y="1520"/>
                  </a:cubicBezTo>
                  <a:cubicBezTo>
                    <a:pt x="13557" y="1369"/>
                    <a:pt x="14104" y="1217"/>
                    <a:pt x="14500" y="1095"/>
                  </a:cubicBezTo>
                  <a:cubicBezTo>
                    <a:pt x="14682" y="1034"/>
                    <a:pt x="14895" y="973"/>
                    <a:pt x="15077" y="852"/>
                  </a:cubicBezTo>
                  <a:cubicBezTo>
                    <a:pt x="15077" y="850"/>
                    <a:pt x="15073" y="849"/>
                    <a:pt x="15066" y="849"/>
                  </a:cubicBezTo>
                  <a:cubicBezTo>
                    <a:pt x="14962" y="849"/>
                    <a:pt x="14108" y="1052"/>
                    <a:pt x="12828" y="1308"/>
                  </a:cubicBezTo>
                  <a:cubicBezTo>
                    <a:pt x="11034" y="1642"/>
                    <a:pt x="9211" y="1824"/>
                    <a:pt x="7387" y="1824"/>
                  </a:cubicBezTo>
                  <a:cubicBezTo>
                    <a:pt x="7304" y="1826"/>
                    <a:pt x="7221" y="1827"/>
                    <a:pt x="7137" y="1827"/>
                  </a:cubicBezTo>
                  <a:cubicBezTo>
                    <a:pt x="5400" y="1827"/>
                    <a:pt x="3691" y="1525"/>
                    <a:pt x="2037" y="973"/>
                  </a:cubicBezTo>
                  <a:cubicBezTo>
                    <a:pt x="1338" y="669"/>
                    <a:pt x="670" y="365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21;p47">
              <a:extLst>
                <a:ext uri="{FF2B5EF4-FFF2-40B4-BE49-F238E27FC236}">
                  <a16:creationId xmlns:a16="http://schemas.microsoft.com/office/drawing/2014/main" id="{15421B88-9B1D-4507-889A-CDC2977C9809}"/>
                </a:ext>
              </a:extLst>
            </p:cNvPr>
            <p:cNvSpPr/>
            <p:nvPr/>
          </p:nvSpPr>
          <p:spPr>
            <a:xfrm>
              <a:off x="2979800" y="1966000"/>
              <a:ext cx="49425" cy="56375"/>
            </a:xfrm>
            <a:custGeom>
              <a:avLst/>
              <a:gdLst/>
              <a:ahLst/>
              <a:cxnLst/>
              <a:rect l="l" t="t" r="r" b="b"/>
              <a:pathLst>
                <a:path w="1977" h="2255" extrusionOk="0">
                  <a:moveTo>
                    <a:pt x="1775" y="1"/>
                  </a:moveTo>
                  <a:cubicBezTo>
                    <a:pt x="1695" y="1"/>
                    <a:pt x="1588" y="10"/>
                    <a:pt x="1460" y="36"/>
                  </a:cubicBezTo>
                  <a:cubicBezTo>
                    <a:pt x="669" y="279"/>
                    <a:pt x="92" y="948"/>
                    <a:pt x="31" y="1768"/>
                  </a:cubicBezTo>
                  <a:cubicBezTo>
                    <a:pt x="1" y="2072"/>
                    <a:pt x="92" y="2255"/>
                    <a:pt x="122" y="2255"/>
                  </a:cubicBezTo>
                  <a:cubicBezTo>
                    <a:pt x="153" y="2255"/>
                    <a:pt x="183" y="1525"/>
                    <a:pt x="730" y="887"/>
                  </a:cubicBezTo>
                  <a:cubicBezTo>
                    <a:pt x="1277" y="249"/>
                    <a:pt x="1976" y="127"/>
                    <a:pt x="1946" y="36"/>
                  </a:cubicBezTo>
                  <a:cubicBezTo>
                    <a:pt x="1946" y="18"/>
                    <a:pt x="1885" y="1"/>
                    <a:pt x="17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22;p47">
              <a:extLst>
                <a:ext uri="{FF2B5EF4-FFF2-40B4-BE49-F238E27FC236}">
                  <a16:creationId xmlns:a16="http://schemas.microsoft.com/office/drawing/2014/main" id="{30E6B792-197A-4483-A503-866145A119F4}"/>
                </a:ext>
              </a:extLst>
            </p:cNvPr>
            <p:cNvSpPr/>
            <p:nvPr/>
          </p:nvSpPr>
          <p:spPr>
            <a:xfrm>
              <a:off x="2246500" y="1964600"/>
              <a:ext cx="330575" cy="224650"/>
            </a:xfrm>
            <a:custGeom>
              <a:avLst/>
              <a:gdLst/>
              <a:ahLst/>
              <a:cxnLst/>
              <a:rect l="l" t="t" r="r" b="b"/>
              <a:pathLst>
                <a:path w="13223" h="8986" extrusionOk="0">
                  <a:moveTo>
                    <a:pt x="8726" y="1"/>
                  </a:moveTo>
                  <a:cubicBezTo>
                    <a:pt x="8241" y="1"/>
                    <a:pt x="7762" y="82"/>
                    <a:pt x="7296" y="244"/>
                  </a:cubicBezTo>
                  <a:cubicBezTo>
                    <a:pt x="5685" y="821"/>
                    <a:pt x="4469" y="2189"/>
                    <a:pt x="4135" y="3861"/>
                  </a:cubicBezTo>
                  <a:cubicBezTo>
                    <a:pt x="3983" y="4773"/>
                    <a:pt x="4135" y="5624"/>
                    <a:pt x="4074" y="6414"/>
                  </a:cubicBezTo>
                  <a:cubicBezTo>
                    <a:pt x="4043" y="6779"/>
                    <a:pt x="3983" y="7144"/>
                    <a:pt x="3800" y="7508"/>
                  </a:cubicBezTo>
                  <a:cubicBezTo>
                    <a:pt x="3648" y="7843"/>
                    <a:pt x="3405" y="8116"/>
                    <a:pt x="3132" y="8329"/>
                  </a:cubicBezTo>
                  <a:cubicBezTo>
                    <a:pt x="2796" y="8571"/>
                    <a:pt x="2404" y="8699"/>
                    <a:pt x="2004" y="8699"/>
                  </a:cubicBezTo>
                  <a:cubicBezTo>
                    <a:pt x="1751" y="8699"/>
                    <a:pt x="1494" y="8648"/>
                    <a:pt x="1247" y="8542"/>
                  </a:cubicBezTo>
                  <a:cubicBezTo>
                    <a:pt x="730" y="8268"/>
                    <a:pt x="366" y="7782"/>
                    <a:pt x="305" y="7174"/>
                  </a:cubicBezTo>
                  <a:cubicBezTo>
                    <a:pt x="244" y="6718"/>
                    <a:pt x="457" y="6232"/>
                    <a:pt x="852" y="5958"/>
                  </a:cubicBezTo>
                  <a:cubicBezTo>
                    <a:pt x="1118" y="5772"/>
                    <a:pt x="1430" y="5679"/>
                    <a:pt x="1749" y="5679"/>
                  </a:cubicBezTo>
                  <a:cubicBezTo>
                    <a:pt x="1794" y="5679"/>
                    <a:pt x="1840" y="5681"/>
                    <a:pt x="1885" y="5685"/>
                  </a:cubicBezTo>
                  <a:cubicBezTo>
                    <a:pt x="2189" y="5715"/>
                    <a:pt x="2493" y="5837"/>
                    <a:pt x="2736" y="6049"/>
                  </a:cubicBezTo>
                  <a:cubicBezTo>
                    <a:pt x="2676" y="5989"/>
                    <a:pt x="2615" y="5897"/>
                    <a:pt x="2554" y="5867"/>
                  </a:cubicBezTo>
                  <a:cubicBezTo>
                    <a:pt x="2372" y="5685"/>
                    <a:pt x="2129" y="5593"/>
                    <a:pt x="1885" y="5563"/>
                  </a:cubicBezTo>
                  <a:cubicBezTo>
                    <a:pt x="1805" y="5551"/>
                    <a:pt x="1723" y="5545"/>
                    <a:pt x="1641" y="5545"/>
                  </a:cubicBezTo>
                  <a:cubicBezTo>
                    <a:pt x="1320" y="5545"/>
                    <a:pt x="996" y="5637"/>
                    <a:pt x="730" y="5806"/>
                  </a:cubicBezTo>
                  <a:cubicBezTo>
                    <a:pt x="274" y="6110"/>
                    <a:pt x="1" y="6657"/>
                    <a:pt x="62" y="7204"/>
                  </a:cubicBezTo>
                  <a:cubicBezTo>
                    <a:pt x="122" y="7873"/>
                    <a:pt x="518" y="8481"/>
                    <a:pt x="1125" y="8785"/>
                  </a:cubicBezTo>
                  <a:cubicBezTo>
                    <a:pt x="1408" y="8920"/>
                    <a:pt x="1711" y="8986"/>
                    <a:pt x="2014" y="8986"/>
                  </a:cubicBezTo>
                  <a:cubicBezTo>
                    <a:pt x="2459" y="8986"/>
                    <a:pt x="2903" y="8844"/>
                    <a:pt x="3284" y="8572"/>
                  </a:cubicBezTo>
                  <a:cubicBezTo>
                    <a:pt x="3618" y="8329"/>
                    <a:pt x="3891" y="8025"/>
                    <a:pt x="4074" y="7660"/>
                  </a:cubicBezTo>
                  <a:cubicBezTo>
                    <a:pt x="4256" y="7265"/>
                    <a:pt x="4347" y="6840"/>
                    <a:pt x="4347" y="6445"/>
                  </a:cubicBezTo>
                  <a:cubicBezTo>
                    <a:pt x="4408" y="5593"/>
                    <a:pt x="4256" y="4742"/>
                    <a:pt x="4408" y="3922"/>
                  </a:cubicBezTo>
                  <a:cubicBezTo>
                    <a:pt x="4743" y="2341"/>
                    <a:pt x="5867" y="1065"/>
                    <a:pt x="7387" y="517"/>
                  </a:cubicBezTo>
                  <a:cubicBezTo>
                    <a:pt x="7835" y="361"/>
                    <a:pt x="8304" y="282"/>
                    <a:pt x="8771" y="282"/>
                  </a:cubicBezTo>
                  <a:cubicBezTo>
                    <a:pt x="9574" y="282"/>
                    <a:pt x="10374" y="513"/>
                    <a:pt x="11065" y="973"/>
                  </a:cubicBezTo>
                  <a:cubicBezTo>
                    <a:pt x="11825" y="1429"/>
                    <a:pt x="12433" y="2098"/>
                    <a:pt x="12828" y="2888"/>
                  </a:cubicBezTo>
                  <a:cubicBezTo>
                    <a:pt x="13101" y="3466"/>
                    <a:pt x="13162" y="3800"/>
                    <a:pt x="13193" y="3800"/>
                  </a:cubicBezTo>
                  <a:cubicBezTo>
                    <a:pt x="13223" y="3709"/>
                    <a:pt x="13193" y="3618"/>
                    <a:pt x="13162" y="3557"/>
                  </a:cubicBezTo>
                  <a:cubicBezTo>
                    <a:pt x="13132" y="3314"/>
                    <a:pt x="13041" y="3071"/>
                    <a:pt x="12949" y="2827"/>
                  </a:cubicBezTo>
                  <a:cubicBezTo>
                    <a:pt x="12585" y="2007"/>
                    <a:pt x="11977" y="1277"/>
                    <a:pt x="11217" y="791"/>
                  </a:cubicBezTo>
                  <a:cubicBezTo>
                    <a:pt x="10670" y="426"/>
                    <a:pt x="10092" y="183"/>
                    <a:pt x="9454" y="61"/>
                  </a:cubicBezTo>
                  <a:cubicBezTo>
                    <a:pt x="9211" y="21"/>
                    <a:pt x="8968" y="1"/>
                    <a:pt x="87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23;p47">
              <a:extLst>
                <a:ext uri="{FF2B5EF4-FFF2-40B4-BE49-F238E27FC236}">
                  <a16:creationId xmlns:a16="http://schemas.microsoft.com/office/drawing/2014/main" id="{1963B0CE-4283-4D3A-B8FA-0FC1F2ED81A4}"/>
                </a:ext>
              </a:extLst>
            </p:cNvPr>
            <p:cNvSpPr/>
            <p:nvPr/>
          </p:nvSpPr>
          <p:spPr>
            <a:xfrm>
              <a:off x="2677375" y="2032225"/>
              <a:ext cx="308525" cy="147450"/>
            </a:xfrm>
            <a:custGeom>
              <a:avLst/>
              <a:gdLst/>
              <a:ahLst/>
              <a:cxnLst/>
              <a:rect l="l" t="t" r="r" b="b"/>
              <a:pathLst>
                <a:path w="12341" h="5898" extrusionOk="0">
                  <a:moveTo>
                    <a:pt x="12341" y="1"/>
                  </a:moveTo>
                  <a:lnTo>
                    <a:pt x="12341" y="1"/>
                  </a:lnTo>
                  <a:cubicBezTo>
                    <a:pt x="12037" y="639"/>
                    <a:pt x="11672" y="1247"/>
                    <a:pt x="11277" y="1825"/>
                  </a:cubicBezTo>
                  <a:cubicBezTo>
                    <a:pt x="10183" y="3132"/>
                    <a:pt x="8785" y="4135"/>
                    <a:pt x="7143" y="4712"/>
                  </a:cubicBezTo>
                  <a:cubicBezTo>
                    <a:pt x="5532" y="5259"/>
                    <a:pt x="3860" y="5563"/>
                    <a:pt x="2128" y="5685"/>
                  </a:cubicBezTo>
                  <a:cubicBezTo>
                    <a:pt x="1429" y="5685"/>
                    <a:pt x="699" y="5746"/>
                    <a:pt x="0" y="5837"/>
                  </a:cubicBezTo>
                  <a:cubicBezTo>
                    <a:pt x="183" y="5898"/>
                    <a:pt x="395" y="5898"/>
                    <a:pt x="578" y="5898"/>
                  </a:cubicBezTo>
                  <a:lnTo>
                    <a:pt x="2158" y="5898"/>
                  </a:lnTo>
                  <a:cubicBezTo>
                    <a:pt x="3891" y="5867"/>
                    <a:pt x="5623" y="5563"/>
                    <a:pt x="7265" y="5016"/>
                  </a:cubicBezTo>
                  <a:cubicBezTo>
                    <a:pt x="8937" y="4439"/>
                    <a:pt x="10396" y="3375"/>
                    <a:pt x="11429" y="1946"/>
                  </a:cubicBezTo>
                  <a:cubicBezTo>
                    <a:pt x="11763" y="1521"/>
                    <a:pt x="12007" y="1034"/>
                    <a:pt x="12189" y="548"/>
                  </a:cubicBezTo>
                  <a:cubicBezTo>
                    <a:pt x="12250" y="366"/>
                    <a:pt x="12310" y="183"/>
                    <a:pt x="12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24;p47">
              <a:extLst>
                <a:ext uri="{FF2B5EF4-FFF2-40B4-BE49-F238E27FC236}">
                  <a16:creationId xmlns:a16="http://schemas.microsoft.com/office/drawing/2014/main" id="{1F6F5059-780E-4435-B26F-DC5B0449E869}"/>
                </a:ext>
              </a:extLst>
            </p:cNvPr>
            <p:cNvSpPr/>
            <p:nvPr/>
          </p:nvSpPr>
          <p:spPr>
            <a:xfrm>
              <a:off x="2481325" y="2439525"/>
              <a:ext cx="150475" cy="107175"/>
            </a:xfrm>
            <a:custGeom>
              <a:avLst/>
              <a:gdLst/>
              <a:ahLst/>
              <a:cxnLst/>
              <a:rect l="l" t="t" r="r" b="b"/>
              <a:pathLst>
                <a:path w="6019" h="4287" extrusionOk="0">
                  <a:moveTo>
                    <a:pt x="3390" y="988"/>
                  </a:moveTo>
                  <a:cubicBezTo>
                    <a:pt x="3506" y="988"/>
                    <a:pt x="3625" y="1012"/>
                    <a:pt x="3739" y="1065"/>
                  </a:cubicBezTo>
                  <a:cubicBezTo>
                    <a:pt x="4104" y="1278"/>
                    <a:pt x="4316" y="1703"/>
                    <a:pt x="4286" y="2129"/>
                  </a:cubicBezTo>
                  <a:cubicBezTo>
                    <a:pt x="4273" y="2221"/>
                    <a:pt x="4254" y="2312"/>
                    <a:pt x="4229" y="2401"/>
                  </a:cubicBezTo>
                  <a:lnTo>
                    <a:pt x="4229" y="2401"/>
                  </a:lnTo>
                  <a:cubicBezTo>
                    <a:pt x="4228" y="2401"/>
                    <a:pt x="4226" y="2402"/>
                    <a:pt x="4225" y="2402"/>
                  </a:cubicBezTo>
                  <a:cubicBezTo>
                    <a:pt x="4065" y="2455"/>
                    <a:pt x="3899" y="2480"/>
                    <a:pt x="3736" y="2480"/>
                  </a:cubicBezTo>
                  <a:cubicBezTo>
                    <a:pt x="3526" y="2480"/>
                    <a:pt x="3319" y="2440"/>
                    <a:pt x="3131" y="2372"/>
                  </a:cubicBezTo>
                  <a:cubicBezTo>
                    <a:pt x="2766" y="2189"/>
                    <a:pt x="2584" y="1794"/>
                    <a:pt x="2675" y="1399"/>
                  </a:cubicBezTo>
                  <a:cubicBezTo>
                    <a:pt x="2826" y="1139"/>
                    <a:pt x="3101" y="988"/>
                    <a:pt x="3390" y="988"/>
                  </a:cubicBezTo>
                  <a:close/>
                  <a:moveTo>
                    <a:pt x="5927" y="1"/>
                  </a:moveTo>
                  <a:cubicBezTo>
                    <a:pt x="5897" y="1"/>
                    <a:pt x="5927" y="214"/>
                    <a:pt x="5836" y="578"/>
                  </a:cubicBezTo>
                  <a:cubicBezTo>
                    <a:pt x="5745" y="1065"/>
                    <a:pt x="5471" y="1521"/>
                    <a:pt x="5107" y="1885"/>
                  </a:cubicBezTo>
                  <a:cubicBezTo>
                    <a:pt x="4952" y="2021"/>
                    <a:pt x="4773" y="2144"/>
                    <a:pt x="4577" y="2247"/>
                  </a:cubicBezTo>
                  <a:lnTo>
                    <a:pt x="4577" y="2247"/>
                  </a:lnTo>
                  <a:cubicBezTo>
                    <a:pt x="4582" y="2218"/>
                    <a:pt x="4586" y="2188"/>
                    <a:pt x="4590" y="2159"/>
                  </a:cubicBezTo>
                  <a:cubicBezTo>
                    <a:pt x="4651" y="1582"/>
                    <a:pt x="4377" y="1034"/>
                    <a:pt x="3860" y="761"/>
                  </a:cubicBezTo>
                  <a:cubicBezTo>
                    <a:pt x="3715" y="696"/>
                    <a:pt x="3564" y="666"/>
                    <a:pt x="3414" y="666"/>
                  </a:cubicBezTo>
                  <a:cubicBezTo>
                    <a:pt x="3000" y="666"/>
                    <a:pt x="2602" y="898"/>
                    <a:pt x="2401" y="1278"/>
                  </a:cubicBezTo>
                  <a:cubicBezTo>
                    <a:pt x="2310" y="1551"/>
                    <a:pt x="2310" y="1855"/>
                    <a:pt x="2462" y="2098"/>
                  </a:cubicBezTo>
                  <a:cubicBezTo>
                    <a:pt x="2584" y="2311"/>
                    <a:pt x="2766" y="2493"/>
                    <a:pt x="3009" y="2615"/>
                  </a:cubicBezTo>
                  <a:cubicBezTo>
                    <a:pt x="3232" y="2710"/>
                    <a:pt x="3463" y="2756"/>
                    <a:pt x="3693" y="2756"/>
                  </a:cubicBezTo>
                  <a:cubicBezTo>
                    <a:pt x="3834" y="2756"/>
                    <a:pt x="3975" y="2739"/>
                    <a:pt x="4113" y="2706"/>
                  </a:cubicBezTo>
                  <a:lnTo>
                    <a:pt x="4113" y="2706"/>
                  </a:lnTo>
                  <a:cubicBezTo>
                    <a:pt x="4017" y="2903"/>
                    <a:pt x="3884" y="3080"/>
                    <a:pt x="3708" y="3223"/>
                  </a:cubicBezTo>
                  <a:cubicBezTo>
                    <a:pt x="3161" y="3740"/>
                    <a:pt x="2462" y="4044"/>
                    <a:pt x="1702" y="4044"/>
                  </a:cubicBezTo>
                  <a:cubicBezTo>
                    <a:pt x="1186" y="4044"/>
                    <a:pt x="699" y="3861"/>
                    <a:pt x="365" y="3496"/>
                  </a:cubicBezTo>
                  <a:cubicBezTo>
                    <a:pt x="91" y="3253"/>
                    <a:pt x="31" y="3040"/>
                    <a:pt x="0" y="3040"/>
                  </a:cubicBezTo>
                  <a:cubicBezTo>
                    <a:pt x="0" y="3040"/>
                    <a:pt x="31" y="3284"/>
                    <a:pt x="274" y="3588"/>
                  </a:cubicBezTo>
                  <a:cubicBezTo>
                    <a:pt x="638" y="3983"/>
                    <a:pt x="1155" y="4256"/>
                    <a:pt x="1702" y="4287"/>
                  </a:cubicBezTo>
                  <a:cubicBezTo>
                    <a:pt x="2523" y="4287"/>
                    <a:pt x="3313" y="3983"/>
                    <a:pt x="3921" y="3436"/>
                  </a:cubicBezTo>
                  <a:cubicBezTo>
                    <a:pt x="4178" y="3200"/>
                    <a:pt x="4375" y="2904"/>
                    <a:pt x="4490" y="2580"/>
                  </a:cubicBezTo>
                  <a:lnTo>
                    <a:pt x="4490" y="2580"/>
                  </a:lnTo>
                  <a:cubicBezTo>
                    <a:pt x="4786" y="2454"/>
                    <a:pt x="5055" y="2267"/>
                    <a:pt x="5259" y="2037"/>
                  </a:cubicBezTo>
                  <a:cubicBezTo>
                    <a:pt x="5654" y="1642"/>
                    <a:pt x="5897" y="1126"/>
                    <a:pt x="5958" y="609"/>
                  </a:cubicBezTo>
                  <a:cubicBezTo>
                    <a:pt x="6018" y="396"/>
                    <a:pt x="5988" y="214"/>
                    <a:pt x="5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25;p47">
              <a:extLst>
                <a:ext uri="{FF2B5EF4-FFF2-40B4-BE49-F238E27FC236}">
                  <a16:creationId xmlns:a16="http://schemas.microsoft.com/office/drawing/2014/main" id="{75D1097D-C0E5-471C-94C5-FBE5947CFF04}"/>
                </a:ext>
              </a:extLst>
            </p:cNvPr>
            <p:cNvSpPr/>
            <p:nvPr/>
          </p:nvSpPr>
          <p:spPr>
            <a:xfrm>
              <a:off x="1733575" y="4194125"/>
              <a:ext cx="1540325" cy="4575"/>
            </a:xfrm>
            <a:custGeom>
              <a:avLst/>
              <a:gdLst/>
              <a:ahLst/>
              <a:cxnLst/>
              <a:rect l="l" t="t" r="r" b="b"/>
              <a:pathLst>
                <a:path w="61613" h="183" extrusionOk="0">
                  <a:moveTo>
                    <a:pt x="30822" y="0"/>
                  </a:moveTo>
                  <a:cubicBezTo>
                    <a:pt x="13800" y="0"/>
                    <a:pt x="1" y="31"/>
                    <a:pt x="1" y="92"/>
                  </a:cubicBezTo>
                  <a:cubicBezTo>
                    <a:pt x="1" y="152"/>
                    <a:pt x="13800" y="183"/>
                    <a:pt x="30822" y="183"/>
                  </a:cubicBezTo>
                  <a:cubicBezTo>
                    <a:pt x="47813" y="183"/>
                    <a:pt x="61613" y="152"/>
                    <a:pt x="61613" y="92"/>
                  </a:cubicBezTo>
                  <a:cubicBezTo>
                    <a:pt x="61613" y="31"/>
                    <a:pt x="47813" y="0"/>
                    <a:pt x="30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26;p47">
              <a:extLst>
                <a:ext uri="{FF2B5EF4-FFF2-40B4-BE49-F238E27FC236}">
                  <a16:creationId xmlns:a16="http://schemas.microsoft.com/office/drawing/2014/main" id="{9FD73338-7454-4744-AB59-EC7786409C06}"/>
                </a:ext>
              </a:extLst>
            </p:cNvPr>
            <p:cNvSpPr/>
            <p:nvPr/>
          </p:nvSpPr>
          <p:spPr>
            <a:xfrm>
              <a:off x="1200125" y="3645475"/>
              <a:ext cx="185450" cy="340450"/>
            </a:xfrm>
            <a:custGeom>
              <a:avLst/>
              <a:gdLst/>
              <a:ahLst/>
              <a:cxnLst/>
              <a:rect l="l" t="t" r="r" b="b"/>
              <a:pathLst>
                <a:path w="7418" h="13618" extrusionOk="0">
                  <a:moveTo>
                    <a:pt x="2250" y="1"/>
                  </a:moveTo>
                  <a:cubicBezTo>
                    <a:pt x="1" y="213"/>
                    <a:pt x="214" y="5320"/>
                    <a:pt x="1186" y="7812"/>
                  </a:cubicBezTo>
                  <a:cubicBezTo>
                    <a:pt x="1794" y="9423"/>
                    <a:pt x="3193" y="12402"/>
                    <a:pt x="5807" y="13618"/>
                  </a:cubicBezTo>
                  <a:cubicBezTo>
                    <a:pt x="6718" y="11217"/>
                    <a:pt x="7418" y="8329"/>
                    <a:pt x="6992" y="5776"/>
                  </a:cubicBezTo>
                  <a:cubicBezTo>
                    <a:pt x="6779" y="4438"/>
                    <a:pt x="6293" y="3192"/>
                    <a:pt x="5563" y="2068"/>
                  </a:cubicBezTo>
                  <a:cubicBezTo>
                    <a:pt x="4773" y="943"/>
                    <a:pt x="3588" y="213"/>
                    <a:pt x="225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27;p47">
              <a:extLst>
                <a:ext uri="{FF2B5EF4-FFF2-40B4-BE49-F238E27FC236}">
                  <a16:creationId xmlns:a16="http://schemas.microsoft.com/office/drawing/2014/main" id="{EDDD0399-317D-4100-BF4A-88E0FF5D8740}"/>
                </a:ext>
              </a:extLst>
            </p:cNvPr>
            <p:cNvSpPr/>
            <p:nvPr/>
          </p:nvSpPr>
          <p:spPr>
            <a:xfrm>
              <a:off x="1417475" y="3901900"/>
              <a:ext cx="180100" cy="169150"/>
            </a:xfrm>
            <a:custGeom>
              <a:avLst/>
              <a:gdLst/>
              <a:ahLst/>
              <a:cxnLst/>
              <a:rect l="l" t="t" r="r" b="b"/>
              <a:pathLst>
                <a:path w="7204" h="6766" extrusionOk="0">
                  <a:moveTo>
                    <a:pt x="5293" y="1"/>
                  </a:moveTo>
                  <a:cubicBezTo>
                    <a:pt x="5036" y="1"/>
                    <a:pt x="4777" y="33"/>
                    <a:pt x="4529" y="78"/>
                  </a:cubicBezTo>
                  <a:cubicBezTo>
                    <a:pt x="3040" y="382"/>
                    <a:pt x="1733" y="1233"/>
                    <a:pt x="882" y="2510"/>
                  </a:cubicBezTo>
                  <a:cubicBezTo>
                    <a:pt x="61" y="3786"/>
                    <a:pt x="0" y="5397"/>
                    <a:pt x="699" y="6765"/>
                  </a:cubicBezTo>
                  <a:cubicBezTo>
                    <a:pt x="2918" y="6765"/>
                    <a:pt x="4620" y="5428"/>
                    <a:pt x="6110" y="3786"/>
                  </a:cubicBezTo>
                  <a:cubicBezTo>
                    <a:pt x="6566" y="3331"/>
                    <a:pt x="6870" y="2753"/>
                    <a:pt x="7052" y="2145"/>
                  </a:cubicBezTo>
                  <a:cubicBezTo>
                    <a:pt x="7204" y="1476"/>
                    <a:pt x="6991" y="808"/>
                    <a:pt x="6505" y="382"/>
                  </a:cubicBezTo>
                  <a:cubicBezTo>
                    <a:pt x="6160" y="95"/>
                    <a:pt x="5731" y="1"/>
                    <a:pt x="529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28;p47">
              <a:extLst>
                <a:ext uri="{FF2B5EF4-FFF2-40B4-BE49-F238E27FC236}">
                  <a16:creationId xmlns:a16="http://schemas.microsoft.com/office/drawing/2014/main" id="{8F89258E-D563-46E0-BAD8-7A0D8D16F893}"/>
                </a:ext>
              </a:extLst>
            </p:cNvPr>
            <p:cNvSpPr/>
            <p:nvPr/>
          </p:nvSpPr>
          <p:spPr>
            <a:xfrm>
              <a:off x="1412150" y="3973750"/>
              <a:ext cx="102600" cy="304750"/>
            </a:xfrm>
            <a:custGeom>
              <a:avLst/>
              <a:gdLst/>
              <a:ahLst/>
              <a:cxnLst/>
              <a:rect l="l" t="t" r="r" b="b"/>
              <a:pathLst>
                <a:path w="4104" h="12190" extrusionOk="0">
                  <a:moveTo>
                    <a:pt x="4104" y="1"/>
                  </a:moveTo>
                  <a:cubicBezTo>
                    <a:pt x="4073" y="1"/>
                    <a:pt x="4043" y="31"/>
                    <a:pt x="3982" y="61"/>
                  </a:cubicBezTo>
                  <a:cubicBezTo>
                    <a:pt x="3861" y="122"/>
                    <a:pt x="3769" y="183"/>
                    <a:pt x="3648" y="244"/>
                  </a:cubicBezTo>
                  <a:cubicBezTo>
                    <a:pt x="3253" y="517"/>
                    <a:pt x="2858" y="821"/>
                    <a:pt x="2523" y="1186"/>
                  </a:cubicBezTo>
                  <a:cubicBezTo>
                    <a:pt x="1459" y="2402"/>
                    <a:pt x="699" y="3861"/>
                    <a:pt x="365" y="5441"/>
                  </a:cubicBezTo>
                  <a:cubicBezTo>
                    <a:pt x="61" y="7022"/>
                    <a:pt x="0" y="8633"/>
                    <a:pt x="213" y="10214"/>
                  </a:cubicBezTo>
                  <a:cubicBezTo>
                    <a:pt x="274" y="10791"/>
                    <a:pt x="335" y="11277"/>
                    <a:pt x="365" y="11673"/>
                  </a:cubicBezTo>
                  <a:cubicBezTo>
                    <a:pt x="365" y="11824"/>
                    <a:pt x="396" y="12007"/>
                    <a:pt x="426" y="12189"/>
                  </a:cubicBezTo>
                  <a:cubicBezTo>
                    <a:pt x="456" y="12007"/>
                    <a:pt x="456" y="11824"/>
                    <a:pt x="426" y="11642"/>
                  </a:cubicBezTo>
                  <a:cubicBezTo>
                    <a:pt x="426" y="11308"/>
                    <a:pt x="396" y="10791"/>
                    <a:pt x="335" y="10183"/>
                  </a:cubicBezTo>
                  <a:cubicBezTo>
                    <a:pt x="274" y="8967"/>
                    <a:pt x="122" y="7265"/>
                    <a:pt x="547" y="5472"/>
                  </a:cubicBezTo>
                  <a:cubicBezTo>
                    <a:pt x="882" y="3922"/>
                    <a:pt x="1581" y="2463"/>
                    <a:pt x="2645" y="1277"/>
                  </a:cubicBezTo>
                  <a:cubicBezTo>
                    <a:pt x="3070" y="791"/>
                    <a:pt x="3587" y="365"/>
                    <a:pt x="4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29;p47">
              <a:extLst>
                <a:ext uri="{FF2B5EF4-FFF2-40B4-BE49-F238E27FC236}">
                  <a16:creationId xmlns:a16="http://schemas.microsoft.com/office/drawing/2014/main" id="{EC2E574F-0B44-4C6D-A2C0-7DD4FFCCC28C}"/>
                </a:ext>
              </a:extLst>
            </p:cNvPr>
            <p:cNvSpPr/>
            <p:nvPr/>
          </p:nvSpPr>
          <p:spPr>
            <a:xfrm>
              <a:off x="1269275" y="3741975"/>
              <a:ext cx="155825" cy="546400"/>
            </a:xfrm>
            <a:custGeom>
              <a:avLst/>
              <a:gdLst/>
              <a:ahLst/>
              <a:cxnLst/>
              <a:rect l="l" t="t" r="r" b="b"/>
              <a:pathLst>
                <a:path w="6233" h="21856" extrusionOk="0">
                  <a:moveTo>
                    <a:pt x="1" y="1"/>
                  </a:moveTo>
                  <a:cubicBezTo>
                    <a:pt x="31" y="62"/>
                    <a:pt x="31" y="123"/>
                    <a:pt x="62" y="214"/>
                  </a:cubicBezTo>
                  <a:cubicBezTo>
                    <a:pt x="123" y="366"/>
                    <a:pt x="183" y="578"/>
                    <a:pt x="244" y="852"/>
                  </a:cubicBezTo>
                  <a:cubicBezTo>
                    <a:pt x="427" y="1430"/>
                    <a:pt x="670" y="2220"/>
                    <a:pt x="974" y="3162"/>
                  </a:cubicBezTo>
                  <a:cubicBezTo>
                    <a:pt x="1551" y="5138"/>
                    <a:pt x="2372" y="7843"/>
                    <a:pt x="3253" y="10883"/>
                  </a:cubicBezTo>
                  <a:cubicBezTo>
                    <a:pt x="4104" y="13892"/>
                    <a:pt x="4834" y="16627"/>
                    <a:pt x="5351" y="18633"/>
                  </a:cubicBezTo>
                  <a:cubicBezTo>
                    <a:pt x="5594" y="19606"/>
                    <a:pt x="5837" y="20396"/>
                    <a:pt x="5989" y="20974"/>
                  </a:cubicBezTo>
                  <a:lnTo>
                    <a:pt x="6171" y="21612"/>
                  </a:lnTo>
                  <a:cubicBezTo>
                    <a:pt x="6171" y="21703"/>
                    <a:pt x="6202" y="21764"/>
                    <a:pt x="6232" y="21855"/>
                  </a:cubicBezTo>
                  <a:cubicBezTo>
                    <a:pt x="6232" y="21764"/>
                    <a:pt x="6202" y="21673"/>
                    <a:pt x="6202" y="21612"/>
                  </a:cubicBezTo>
                  <a:cubicBezTo>
                    <a:pt x="6171" y="21430"/>
                    <a:pt x="6111" y="21217"/>
                    <a:pt x="6050" y="20974"/>
                  </a:cubicBezTo>
                  <a:cubicBezTo>
                    <a:pt x="5928" y="20396"/>
                    <a:pt x="5746" y="19606"/>
                    <a:pt x="5503" y="18603"/>
                  </a:cubicBezTo>
                  <a:cubicBezTo>
                    <a:pt x="4986" y="16597"/>
                    <a:pt x="4287" y="13861"/>
                    <a:pt x="3436" y="10822"/>
                  </a:cubicBezTo>
                  <a:cubicBezTo>
                    <a:pt x="2554" y="7813"/>
                    <a:pt x="1734" y="5077"/>
                    <a:pt x="1095" y="3132"/>
                  </a:cubicBezTo>
                  <a:cubicBezTo>
                    <a:pt x="791" y="2159"/>
                    <a:pt x="518" y="1369"/>
                    <a:pt x="335" y="822"/>
                  </a:cubicBezTo>
                  <a:cubicBezTo>
                    <a:pt x="244" y="578"/>
                    <a:pt x="153" y="366"/>
                    <a:pt x="92" y="214"/>
                  </a:cubicBezTo>
                  <a:cubicBezTo>
                    <a:pt x="62" y="123"/>
                    <a:pt x="62" y="6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30;p47">
              <a:extLst>
                <a:ext uri="{FF2B5EF4-FFF2-40B4-BE49-F238E27FC236}">
                  <a16:creationId xmlns:a16="http://schemas.microsoft.com/office/drawing/2014/main" id="{7E74B585-F837-4782-A6DA-069C1B045D1C}"/>
                </a:ext>
              </a:extLst>
            </p:cNvPr>
            <p:cNvSpPr/>
            <p:nvPr/>
          </p:nvSpPr>
          <p:spPr>
            <a:xfrm>
              <a:off x="1110475" y="3995175"/>
              <a:ext cx="246225" cy="152050"/>
            </a:xfrm>
            <a:custGeom>
              <a:avLst/>
              <a:gdLst/>
              <a:ahLst/>
              <a:cxnLst/>
              <a:rect l="l" t="t" r="r" b="b"/>
              <a:pathLst>
                <a:path w="9849" h="6082" extrusionOk="0">
                  <a:moveTo>
                    <a:pt x="1916" y="0"/>
                  </a:moveTo>
                  <a:cubicBezTo>
                    <a:pt x="1317" y="0"/>
                    <a:pt x="735" y="155"/>
                    <a:pt x="426" y="663"/>
                  </a:cubicBezTo>
                  <a:cubicBezTo>
                    <a:pt x="0" y="1332"/>
                    <a:pt x="395" y="2244"/>
                    <a:pt x="882" y="2882"/>
                  </a:cubicBezTo>
                  <a:cubicBezTo>
                    <a:pt x="2520" y="4941"/>
                    <a:pt x="4986" y="6082"/>
                    <a:pt x="7546" y="6082"/>
                  </a:cubicBezTo>
                  <a:cubicBezTo>
                    <a:pt x="8312" y="6082"/>
                    <a:pt x="9086" y="5980"/>
                    <a:pt x="9848" y="5770"/>
                  </a:cubicBezTo>
                  <a:lnTo>
                    <a:pt x="9818" y="5557"/>
                  </a:lnTo>
                  <a:cubicBezTo>
                    <a:pt x="8420" y="2669"/>
                    <a:pt x="5745" y="633"/>
                    <a:pt x="2584" y="55"/>
                  </a:cubicBezTo>
                  <a:cubicBezTo>
                    <a:pt x="2368" y="22"/>
                    <a:pt x="2141" y="0"/>
                    <a:pt x="191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31;p47">
              <a:extLst>
                <a:ext uri="{FF2B5EF4-FFF2-40B4-BE49-F238E27FC236}">
                  <a16:creationId xmlns:a16="http://schemas.microsoft.com/office/drawing/2014/main" id="{D91426E4-1215-4ED5-91DA-43C617CBAB1C}"/>
                </a:ext>
              </a:extLst>
            </p:cNvPr>
            <p:cNvSpPr/>
            <p:nvPr/>
          </p:nvSpPr>
          <p:spPr>
            <a:xfrm>
              <a:off x="1200125" y="4052775"/>
              <a:ext cx="218125" cy="204450"/>
            </a:xfrm>
            <a:custGeom>
              <a:avLst/>
              <a:gdLst/>
              <a:ahLst/>
              <a:cxnLst/>
              <a:rect l="l" t="t" r="r" b="b"/>
              <a:pathLst>
                <a:path w="8725" h="8178" extrusionOk="0">
                  <a:moveTo>
                    <a:pt x="31" y="1"/>
                  </a:moveTo>
                  <a:cubicBezTo>
                    <a:pt x="1" y="31"/>
                    <a:pt x="730" y="153"/>
                    <a:pt x="1794" y="517"/>
                  </a:cubicBezTo>
                  <a:cubicBezTo>
                    <a:pt x="2068" y="609"/>
                    <a:pt x="2372" y="730"/>
                    <a:pt x="2645" y="882"/>
                  </a:cubicBezTo>
                  <a:cubicBezTo>
                    <a:pt x="2980" y="1034"/>
                    <a:pt x="3314" y="1186"/>
                    <a:pt x="3618" y="1369"/>
                  </a:cubicBezTo>
                  <a:cubicBezTo>
                    <a:pt x="5047" y="2159"/>
                    <a:pt x="6262" y="3314"/>
                    <a:pt x="7174" y="4651"/>
                  </a:cubicBezTo>
                  <a:cubicBezTo>
                    <a:pt x="7357" y="4955"/>
                    <a:pt x="7539" y="5259"/>
                    <a:pt x="7691" y="5594"/>
                  </a:cubicBezTo>
                  <a:cubicBezTo>
                    <a:pt x="7843" y="5867"/>
                    <a:pt x="7995" y="6141"/>
                    <a:pt x="8117" y="6445"/>
                  </a:cubicBezTo>
                  <a:cubicBezTo>
                    <a:pt x="8542" y="7478"/>
                    <a:pt x="8664" y="8177"/>
                    <a:pt x="8725" y="8177"/>
                  </a:cubicBezTo>
                  <a:cubicBezTo>
                    <a:pt x="8694" y="8025"/>
                    <a:pt x="8664" y="7843"/>
                    <a:pt x="8633" y="7691"/>
                  </a:cubicBezTo>
                  <a:cubicBezTo>
                    <a:pt x="8603" y="7478"/>
                    <a:pt x="8542" y="7296"/>
                    <a:pt x="8481" y="7113"/>
                  </a:cubicBezTo>
                  <a:cubicBezTo>
                    <a:pt x="8421" y="6870"/>
                    <a:pt x="8329" y="6627"/>
                    <a:pt x="8238" y="6384"/>
                  </a:cubicBezTo>
                  <a:cubicBezTo>
                    <a:pt x="8117" y="6080"/>
                    <a:pt x="7995" y="5806"/>
                    <a:pt x="7843" y="5533"/>
                  </a:cubicBezTo>
                  <a:cubicBezTo>
                    <a:pt x="7691" y="5198"/>
                    <a:pt x="7509" y="4864"/>
                    <a:pt x="7326" y="4560"/>
                  </a:cubicBezTo>
                  <a:cubicBezTo>
                    <a:pt x="6840" y="3891"/>
                    <a:pt x="6323" y="3253"/>
                    <a:pt x="5715" y="2676"/>
                  </a:cubicBezTo>
                  <a:cubicBezTo>
                    <a:pt x="5107" y="2098"/>
                    <a:pt x="4439" y="1612"/>
                    <a:pt x="3709" y="1217"/>
                  </a:cubicBezTo>
                  <a:cubicBezTo>
                    <a:pt x="3375" y="1034"/>
                    <a:pt x="3071" y="882"/>
                    <a:pt x="2737" y="730"/>
                  </a:cubicBezTo>
                  <a:cubicBezTo>
                    <a:pt x="2433" y="609"/>
                    <a:pt x="2159" y="487"/>
                    <a:pt x="1855" y="396"/>
                  </a:cubicBezTo>
                  <a:cubicBezTo>
                    <a:pt x="1551" y="305"/>
                    <a:pt x="1308" y="244"/>
                    <a:pt x="1095" y="183"/>
                  </a:cubicBezTo>
                  <a:cubicBezTo>
                    <a:pt x="882" y="122"/>
                    <a:pt x="700" y="92"/>
                    <a:pt x="518" y="62"/>
                  </a:cubicBezTo>
                  <a:cubicBezTo>
                    <a:pt x="335" y="31"/>
                    <a:pt x="183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1064;p49">
            <a:extLst>
              <a:ext uri="{FF2B5EF4-FFF2-40B4-BE49-F238E27FC236}">
                <a16:creationId xmlns:a16="http://schemas.microsoft.com/office/drawing/2014/main" id="{B101CBE2-1071-454F-9C7D-C5CBA1271971}"/>
              </a:ext>
            </a:extLst>
          </p:cNvPr>
          <p:cNvSpPr txBox="1">
            <a:spLocks/>
          </p:cNvSpPr>
          <p:nvPr/>
        </p:nvSpPr>
        <p:spPr>
          <a:xfrm>
            <a:off x="4045076" y="1803098"/>
            <a:ext cx="4696286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r" rtl="1">
              <a:lnSpc>
                <a:spcPts val="2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he-IL" b="1" dirty="0">
                <a:solidFill>
                  <a:srgbClr val="305DB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הוועדה המוסדית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דיקנ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ית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הלימודים האקדמיים (יו"ר)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דיקנ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ית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הפיתוח וטכנולוגיות הלמידה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מנהל/ת המחלקה להוראה וללמידה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סגנ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ית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דיקן הלימודים לעניינים אדמיניסטרטיביים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עוזר/ת דיקן הלימודים לפניות סטודנטים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4 חברי/חברות סגל בכיר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4 מרכזי/מרכזות הוראה</a:t>
            </a:r>
          </a:p>
          <a:p>
            <a:pPr indent="-330200" algn="r" rtl="1">
              <a:lnSpc>
                <a:spcPts val="2000"/>
              </a:lnSpc>
              <a:buSzPts val="1600"/>
            </a:pP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2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מנחים/מנחות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lnSpc>
                <a:spcPts val="2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0" indent="0" algn="r" rtl="1">
              <a:lnSpc>
                <a:spcPts val="2000"/>
              </a:lnSpc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lnSpc>
                <a:spcPts val="2000"/>
              </a:lnSpc>
              <a:buFont typeface="Raleway"/>
              <a:buNone/>
            </a:pP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53"/>
          <p:cNvSpPr/>
          <p:nvPr/>
        </p:nvSpPr>
        <p:spPr>
          <a:xfrm>
            <a:off x="8179575" y="1202475"/>
            <a:ext cx="674400" cy="67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53"/>
          <p:cNvSpPr/>
          <p:nvPr/>
        </p:nvSpPr>
        <p:spPr>
          <a:xfrm>
            <a:off x="8748800" y="1909800"/>
            <a:ext cx="192300" cy="19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6A898590-F089-49B9-BF1C-4A7354DE6BDF}"/>
              </a:ext>
            </a:extLst>
          </p:cNvPr>
          <p:cNvSpPr/>
          <p:nvPr/>
        </p:nvSpPr>
        <p:spPr>
          <a:xfrm>
            <a:off x="5061323" y="360946"/>
            <a:ext cx="4380490" cy="42844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D7AD17BE-06DB-4805-A768-AAB5F3EE2C06}"/>
              </a:ext>
            </a:extLst>
          </p:cNvPr>
          <p:cNvGrpSpPr/>
          <p:nvPr/>
        </p:nvGrpSpPr>
        <p:grpSpPr>
          <a:xfrm>
            <a:off x="5368731" y="695402"/>
            <a:ext cx="3854048" cy="3615561"/>
            <a:chOff x="3705375" y="1312346"/>
            <a:chExt cx="6071524" cy="5506520"/>
          </a:xfrm>
        </p:grpSpPr>
        <p:grpSp>
          <p:nvGrpSpPr>
            <p:cNvPr id="13" name="קבוצה 12">
              <a:extLst>
                <a:ext uri="{FF2B5EF4-FFF2-40B4-BE49-F238E27FC236}">
                  <a16:creationId xmlns:a16="http://schemas.microsoft.com/office/drawing/2014/main" id="{74AB227F-66D9-4C8C-B95C-FDB48CD10D5F}"/>
                </a:ext>
              </a:extLst>
            </p:cNvPr>
            <p:cNvGrpSpPr/>
            <p:nvPr/>
          </p:nvGrpSpPr>
          <p:grpSpPr>
            <a:xfrm>
              <a:off x="3705375" y="1312346"/>
              <a:ext cx="6071524" cy="5506520"/>
              <a:chOff x="3558103" y="1402080"/>
              <a:chExt cx="5075795" cy="5074921"/>
            </a:xfrm>
          </p:grpSpPr>
          <p:grpSp>
            <p:nvGrpSpPr>
              <p:cNvPr id="18" name="קבוצה 17">
                <a:extLst>
                  <a:ext uri="{FF2B5EF4-FFF2-40B4-BE49-F238E27FC236}">
                    <a16:creationId xmlns:a16="http://schemas.microsoft.com/office/drawing/2014/main" id="{09A3C978-8329-4151-97EF-64B0619A3087}"/>
                  </a:ext>
                </a:extLst>
              </p:cNvPr>
              <p:cNvGrpSpPr/>
              <p:nvPr/>
            </p:nvGrpSpPr>
            <p:grpSpPr>
              <a:xfrm>
                <a:off x="3558103" y="1402080"/>
                <a:ext cx="5075795" cy="5074921"/>
                <a:chOff x="3558103" y="1402080"/>
                <a:chExt cx="5075795" cy="5074921"/>
              </a:xfrm>
            </p:grpSpPr>
            <p:sp>
              <p:nvSpPr>
                <p:cNvPr id="23" name="Фигура">
                  <a:extLst>
                    <a:ext uri="{FF2B5EF4-FFF2-40B4-BE49-F238E27FC236}">
                      <a16:creationId xmlns:a16="http://schemas.microsoft.com/office/drawing/2014/main" id="{59156341-2D1E-4A35-A618-9A1FE51D5048}"/>
                    </a:ext>
                  </a:extLst>
                </p:cNvPr>
                <p:cNvSpPr/>
                <p:nvPr/>
              </p:nvSpPr>
              <p:spPr bwMode="auto">
                <a:xfrm>
                  <a:off x="4823560" y="1402080"/>
                  <a:ext cx="2520443" cy="2481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9" h="20851" extrusionOk="0">
                      <a:moveTo>
                        <a:pt x="1" y="10736"/>
                      </a:moveTo>
                      <a:cubicBezTo>
                        <a:pt x="-74" y="5791"/>
                        <a:pt x="3035" y="2106"/>
                        <a:pt x="7007" y="666"/>
                      </a:cubicBezTo>
                      <a:cubicBezTo>
                        <a:pt x="10907" y="-749"/>
                        <a:pt x="15586" y="18"/>
                        <a:pt x="18852" y="3666"/>
                      </a:cubicBezTo>
                      <a:cubicBezTo>
                        <a:pt x="19974" y="4919"/>
                        <a:pt x="20705" y="6356"/>
                        <a:pt x="21094" y="7850"/>
                      </a:cubicBezTo>
                      <a:cubicBezTo>
                        <a:pt x="21476" y="9323"/>
                        <a:pt x="21526" y="10854"/>
                        <a:pt x="21272" y="12327"/>
                      </a:cubicBezTo>
                      <a:cubicBezTo>
                        <a:pt x="20780" y="15178"/>
                        <a:pt x="19147" y="17844"/>
                        <a:pt x="16446" y="19576"/>
                      </a:cubicBezTo>
                      <a:lnTo>
                        <a:pt x="17659" y="20851"/>
                      </a:lnTo>
                      <a:lnTo>
                        <a:pt x="11189" y="20851"/>
                      </a:lnTo>
                      <a:lnTo>
                        <a:pt x="11189" y="14426"/>
                      </a:lnTo>
                      <a:lnTo>
                        <a:pt x="12489" y="15726"/>
                      </a:lnTo>
                      <a:cubicBezTo>
                        <a:pt x="14377" y="15044"/>
                        <a:pt x="15587" y="13538"/>
                        <a:pt x="16008" y="11843"/>
                      </a:cubicBezTo>
                      <a:cubicBezTo>
                        <a:pt x="16411" y="10218"/>
                        <a:pt x="16091" y="8391"/>
                        <a:pt x="14774" y="6995"/>
                      </a:cubicBezTo>
                      <a:cubicBezTo>
                        <a:pt x="12838" y="4944"/>
                        <a:pt x="10165" y="4773"/>
                        <a:pt x="8134" y="5864"/>
                      </a:cubicBezTo>
                      <a:cubicBezTo>
                        <a:pt x="7076" y="6433"/>
                        <a:pt x="6213" y="7336"/>
                        <a:pt x="5717" y="8432"/>
                      </a:cubicBezTo>
                      <a:cubicBezTo>
                        <a:pt x="5210" y="9552"/>
                        <a:pt x="5082" y="10878"/>
                        <a:pt x="5520" y="12293"/>
                      </a:cubicBezTo>
                      <a:cubicBezTo>
                        <a:pt x="4660" y="11758"/>
                        <a:pt x="3725" y="11352"/>
                        <a:pt x="2745" y="11089"/>
                      </a:cubicBezTo>
                      <a:cubicBezTo>
                        <a:pt x="1851" y="10849"/>
                        <a:pt x="928" y="10730"/>
                        <a:pt x="1" y="10736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anose="020B0502040204020203" pitchFamily="34" charset="-79"/>
                    <a:ea typeface="Lato Light" panose="020F0502020204030203" pitchFamily="34" charset="0"/>
                    <a:cs typeface="Gisha" panose="020B0502040204020203" pitchFamily="34" charset="-79"/>
                    <a:sym typeface="Helvetica Light"/>
                  </a:endParaRPr>
                </a:p>
              </p:txBody>
            </p:sp>
            <p:sp>
              <p:nvSpPr>
                <p:cNvPr id="24" name="Фигура">
                  <a:extLst>
                    <a:ext uri="{FF2B5EF4-FFF2-40B4-BE49-F238E27FC236}">
                      <a16:creationId xmlns:a16="http://schemas.microsoft.com/office/drawing/2014/main" id="{4E994150-3649-4AD2-A97F-695C4B77691C}"/>
                    </a:ext>
                  </a:extLst>
                </p:cNvPr>
                <p:cNvSpPr/>
                <p:nvPr/>
              </p:nvSpPr>
              <p:spPr bwMode="auto">
                <a:xfrm>
                  <a:off x="3558103" y="2675392"/>
                  <a:ext cx="2467207" cy="2522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1" h="20867" extrusionOk="0">
                      <a:moveTo>
                        <a:pt x="21501" y="3787"/>
                      </a:moveTo>
                      <a:lnTo>
                        <a:pt x="21501" y="9990"/>
                      </a:lnTo>
                      <a:lnTo>
                        <a:pt x="14929" y="9990"/>
                      </a:lnTo>
                      <a:lnTo>
                        <a:pt x="16281" y="8704"/>
                      </a:lnTo>
                      <a:cubicBezTo>
                        <a:pt x="14580" y="4140"/>
                        <a:pt x="7864" y="3920"/>
                        <a:pt x="5837" y="8362"/>
                      </a:cubicBezTo>
                      <a:cubicBezTo>
                        <a:pt x="4878" y="10464"/>
                        <a:pt x="5470" y="12605"/>
                        <a:pt x="6862" y="14040"/>
                      </a:cubicBezTo>
                      <a:cubicBezTo>
                        <a:pt x="8248" y="15468"/>
                        <a:pt x="10429" y="16200"/>
                        <a:pt x="12713" y="15502"/>
                      </a:cubicBezTo>
                      <a:cubicBezTo>
                        <a:pt x="12159" y="16331"/>
                        <a:pt x="11733" y="17232"/>
                        <a:pt x="11448" y="18175"/>
                      </a:cubicBezTo>
                      <a:cubicBezTo>
                        <a:pt x="11183" y="19051"/>
                        <a:pt x="11042" y="19956"/>
                        <a:pt x="11027" y="20867"/>
                      </a:cubicBezTo>
                      <a:cubicBezTo>
                        <a:pt x="7844" y="20900"/>
                        <a:pt x="4992" y="19642"/>
                        <a:pt x="2992" y="17624"/>
                      </a:cubicBezTo>
                      <a:cubicBezTo>
                        <a:pt x="1979" y="16603"/>
                        <a:pt x="1184" y="15386"/>
                        <a:pt x="666" y="14048"/>
                      </a:cubicBezTo>
                      <a:cubicBezTo>
                        <a:pt x="145" y="12705"/>
                        <a:pt x="-99" y="11235"/>
                        <a:pt x="38" y="9702"/>
                      </a:cubicBezTo>
                      <a:cubicBezTo>
                        <a:pt x="256" y="7262"/>
                        <a:pt x="1257" y="5184"/>
                        <a:pt x="2727" y="3588"/>
                      </a:cubicBezTo>
                      <a:cubicBezTo>
                        <a:pt x="4232" y="1956"/>
                        <a:pt x="6226" y="831"/>
                        <a:pt x="8406" y="316"/>
                      </a:cubicBezTo>
                      <a:cubicBezTo>
                        <a:pt x="12706" y="-700"/>
                        <a:pt x="17572" y="711"/>
                        <a:pt x="20335" y="4861"/>
                      </a:cubicBezTo>
                      <a:lnTo>
                        <a:pt x="21501" y="378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anose="020B0502040204020203" pitchFamily="34" charset="-79"/>
                    <a:ea typeface="Lato Light" panose="020F0502020204030203" pitchFamily="34" charset="0"/>
                    <a:cs typeface="Gisha" panose="020B0502040204020203" pitchFamily="34" charset="-79"/>
                    <a:sym typeface="Helvetica Light"/>
                  </a:endParaRPr>
                </a:p>
              </p:txBody>
            </p:sp>
            <p:sp>
              <p:nvSpPr>
                <p:cNvPr id="25" name="Фигура">
                  <a:extLst>
                    <a:ext uri="{FF2B5EF4-FFF2-40B4-BE49-F238E27FC236}">
                      <a16:creationId xmlns:a16="http://schemas.microsoft.com/office/drawing/2014/main" id="{766DACDB-84C2-4FA0-B7E3-D652D781D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1558" y="2675846"/>
                  <a:ext cx="2492340" cy="2522100"/>
                </a:xfrm>
                <a:custGeom>
                  <a:avLst/>
                  <a:gdLst>
                    <a:gd name="T0" fmla="*/ 2266997 w 21467"/>
                    <a:gd name="T1" fmla="*/ 2293883 h 21208"/>
                    <a:gd name="T2" fmla="*/ 2266997 w 21467"/>
                    <a:gd name="T3" fmla="*/ 2293883 h 21208"/>
                    <a:gd name="T4" fmla="*/ 2266997 w 21467"/>
                    <a:gd name="T5" fmla="*/ 2293883 h 21208"/>
                    <a:gd name="T6" fmla="*/ 2266997 w 21467"/>
                    <a:gd name="T7" fmla="*/ 2293883 h 21208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67" h="21208" extrusionOk="0">
                      <a:moveTo>
                        <a:pt x="10372" y="3"/>
                      </a:moveTo>
                      <a:cubicBezTo>
                        <a:pt x="10348" y="975"/>
                        <a:pt x="10194" y="1941"/>
                        <a:pt x="9914" y="2875"/>
                      </a:cubicBezTo>
                      <a:cubicBezTo>
                        <a:pt x="9631" y="3818"/>
                        <a:pt x="9222" y="4720"/>
                        <a:pt x="8697" y="5558"/>
                      </a:cubicBezTo>
                      <a:cubicBezTo>
                        <a:pt x="10843" y="4811"/>
                        <a:pt x="12957" y="5403"/>
                        <a:pt x="14390" y="6707"/>
                      </a:cubicBezTo>
                      <a:cubicBezTo>
                        <a:pt x="15803" y="7993"/>
                        <a:pt x="16564" y="9984"/>
                        <a:pt x="15935" y="12092"/>
                      </a:cubicBezTo>
                      <a:cubicBezTo>
                        <a:pt x="15185" y="14609"/>
                        <a:pt x="13018" y="15950"/>
                        <a:pt x="10791" y="16004"/>
                      </a:cubicBezTo>
                      <a:cubicBezTo>
                        <a:pt x="9683" y="16031"/>
                        <a:pt x="8573" y="15737"/>
                        <a:pt x="7616" y="15155"/>
                      </a:cubicBezTo>
                      <a:cubicBezTo>
                        <a:pt x="6612" y="14545"/>
                        <a:pt x="5769" y="13615"/>
                        <a:pt x="5249" y="12354"/>
                      </a:cubicBezTo>
                      <a:lnTo>
                        <a:pt x="6505" y="11107"/>
                      </a:lnTo>
                      <a:lnTo>
                        <a:pt x="0" y="11107"/>
                      </a:lnTo>
                      <a:lnTo>
                        <a:pt x="0" y="17436"/>
                      </a:lnTo>
                      <a:lnTo>
                        <a:pt x="1358" y="16110"/>
                      </a:lnTo>
                      <a:cubicBezTo>
                        <a:pt x="3668" y="19863"/>
                        <a:pt x="7726" y="21521"/>
                        <a:pt x="11614" y="21159"/>
                      </a:cubicBezTo>
                      <a:cubicBezTo>
                        <a:pt x="13439" y="20989"/>
                        <a:pt x="15221" y="20372"/>
                        <a:pt x="16771" y="19348"/>
                      </a:cubicBezTo>
                      <a:cubicBezTo>
                        <a:pt x="18313" y="18329"/>
                        <a:pt x="19638" y="16901"/>
                        <a:pt x="20512" y="15040"/>
                      </a:cubicBezTo>
                      <a:cubicBezTo>
                        <a:pt x="21361" y="13233"/>
                        <a:pt x="21600" y="11358"/>
                        <a:pt x="21401" y="9578"/>
                      </a:cubicBezTo>
                      <a:cubicBezTo>
                        <a:pt x="21204" y="7817"/>
                        <a:pt x="20575" y="6137"/>
                        <a:pt x="19586" y="4691"/>
                      </a:cubicBezTo>
                      <a:cubicBezTo>
                        <a:pt x="17644" y="1852"/>
                        <a:pt x="14322" y="-79"/>
                        <a:pt x="10372" y="3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  <p:sp>
              <p:nvSpPr>
                <p:cNvPr id="26" name="Фигура">
                  <a:extLst>
                    <a:ext uri="{FF2B5EF4-FFF2-40B4-BE49-F238E27FC236}">
                      <a16:creationId xmlns:a16="http://schemas.microsoft.com/office/drawing/2014/main" id="{04427319-0C07-4483-BEA9-FF883FB3F6AB}"/>
                    </a:ext>
                  </a:extLst>
                </p:cNvPr>
                <p:cNvSpPr/>
                <p:nvPr/>
              </p:nvSpPr>
              <p:spPr bwMode="auto">
                <a:xfrm>
                  <a:off x="4820942" y="3994086"/>
                  <a:ext cx="2526552" cy="2482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1" h="21446" extrusionOk="0">
                      <a:moveTo>
                        <a:pt x="3765" y="0"/>
                      </a:moveTo>
                      <a:lnTo>
                        <a:pt x="10283" y="0"/>
                      </a:lnTo>
                      <a:lnTo>
                        <a:pt x="10283" y="6590"/>
                      </a:lnTo>
                      <a:lnTo>
                        <a:pt x="8990" y="5343"/>
                      </a:lnTo>
                      <a:cubicBezTo>
                        <a:pt x="7519" y="5878"/>
                        <a:pt x="6512" y="6832"/>
                        <a:pt x="5929" y="7968"/>
                      </a:cubicBezTo>
                      <a:cubicBezTo>
                        <a:pt x="5337" y="9121"/>
                        <a:pt x="5179" y="10464"/>
                        <a:pt x="5446" y="11727"/>
                      </a:cubicBezTo>
                      <a:cubicBezTo>
                        <a:pt x="5970" y="14204"/>
                        <a:pt x="8090" y="16272"/>
                        <a:pt x="11243" y="16062"/>
                      </a:cubicBezTo>
                      <a:cubicBezTo>
                        <a:pt x="12115" y="16003"/>
                        <a:pt x="12895" y="15724"/>
                        <a:pt x="13572" y="15302"/>
                      </a:cubicBezTo>
                      <a:cubicBezTo>
                        <a:pt x="14286" y="14856"/>
                        <a:pt x="14889" y="14248"/>
                        <a:pt x="15335" y="13548"/>
                      </a:cubicBezTo>
                      <a:cubicBezTo>
                        <a:pt x="16207" y="12178"/>
                        <a:pt x="16504" y="10431"/>
                        <a:pt x="15928" y="8703"/>
                      </a:cubicBezTo>
                      <a:cubicBezTo>
                        <a:pt x="16792" y="9263"/>
                        <a:pt x="17732" y="9692"/>
                        <a:pt x="18718" y="9979"/>
                      </a:cubicBezTo>
                      <a:cubicBezTo>
                        <a:pt x="19623" y="10242"/>
                        <a:pt x="20559" y="10383"/>
                        <a:pt x="21501" y="10396"/>
                      </a:cubicBezTo>
                      <a:cubicBezTo>
                        <a:pt x="21505" y="12780"/>
                        <a:pt x="20816" y="14901"/>
                        <a:pt x="19662" y="16639"/>
                      </a:cubicBezTo>
                      <a:cubicBezTo>
                        <a:pt x="18516" y="18366"/>
                        <a:pt x="16908" y="19721"/>
                        <a:pt x="15053" y="20543"/>
                      </a:cubicBezTo>
                      <a:cubicBezTo>
                        <a:pt x="13325" y="21308"/>
                        <a:pt x="11408" y="21600"/>
                        <a:pt x="9505" y="21369"/>
                      </a:cubicBezTo>
                      <a:cubicBezTo>
                        <a:pt x="7408" y="21114"/>
                        <a:pt x="5325" y="20227"/>
                        <a:pt x="3541" y="18603"/>
                      </a:cubicBezTo>
                      <a:cubicBezTo>
                        <a:pt x="2210" y="17392"/>
                        <a:pt x="1279" y="15930"/>
                        <a:pt x="702" y="14376"/>
                      </a:cubicBezTo>
                      <a:cubicBezTo>
                        <a:pt x="131" y="12837"/>
                        <a:pt x="-95" y="11201"/>
                        <a:pt x="36" y="9594"/>
                      </a:cubicBezTo>
                      <a:cubicBezTo>
                        <a:pt x="300" y="6352"/>
                        <a:pt x="2013" y="3238"/>
                        <a:pt x="5065" y="1365"/>
                      </a:cubicBezTo>
                      <a:lnTo>
                        <a:pt x="3765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anose="020B0502040204020203" pitchFamily="34" charset="-79"/>
                    <a:ea typeface="Lato Light" panose="020F0502020204030203" pitchFamily="34" charset="0"/>
                    <a:cs typeface="Gisha" panose="020B0502040204020203" pitchFamily="34" charset="-79"/>
                    <a:sym typeface="Helvetica Light"/>
                  </a:endParaRPr>
                </a:p>
              </p:txBody>
            </p:sp>
          </p:grpSp>
          <p:sp>
            <p:nvSpPr>
              <p:cNvPr id="19" name="Фигура">
                <a:extLst>
                  <a:ext uri="{FF2B5EF4-FFF2-40B4-BE49-F238E27FC236}">
                    <a16:creationId xmlns:a16="http://schemas.microsoft.com/office/drawing/2014/main" id="{D3C667F3-DF49-4F80-AABF-8D6B77E6B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895" y="2369613"/>
                <a:ext cx="643982" cy="478910"/>
              </a:xfrm>
              <a:custGeom>
                <a:avLst/>
                <a:gdLst>
                  <a:gd name="T0" fmla="*/ 585757 w 21579"/>
                  <a:gd name="T1" fmla="*/ 435575 h 21600"/>
                  <a:gd name="T2" fmla="*/ 585757 w 21579"/>
                  <a:gd name="T3" fmla="*/ 435575 h 21600"/>
                  <a:gd name="T4" fmla="*/ 585757 w 21579"/>
                  <a:gd name="T5" fmla="*/ 435575 h 21600"/>
                  <a:gd name="T6" fmla="*/ 585757 w 21579"/>
                  <a:gd name="T7" fmla="*/ 43557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79" h="21600" extrusionOk="0">
                    <a:moveTo>
                      <a:pt x="21579" y="21600"/>
                    </a:moveTo>
                    <a:cubicBezTo>
                      <a:pt x="20965" y="19090"/>
                      <a:pt x="20631" y="16471"/>
                      <a:pt x="20586" y="13829"/>
                    </a:cubicBezTo>
                    <a:cubicBezTo>
                      <a:pt x="20543" y="11244"/>
                      <a:pt x="20778" y="8664"/>
                      <a:pt x="21284" y="6170"/>
                    </a:cubicBezTo>
                    <a:cubicBezTo>
                      <a:pt x="18128" y="4224"/>
                      <a:pt x="14832" y="2720"/>
                      <a:pt x="11448" y="1683"/>
                    </a:cubicBezTo>
                    <a:cubicBezTo>
                      <a:pt x="8066" y="648"/>
                      <a:pt x="4614" y="84"/>
                      <a:pt x="1146" y="0"/>
                    </a:cubicBezTo>
                    <a:cubicBezTo>
                      <a:pt x="743" y="2263"/>
                      <a:pt x="445" y="4557"/>
                      <a:pt x="254" y="6870"/>
                    </a:cubicBezTo>
                    <a:cubicBezTo>
                      <a:pt x="62" y="9193"/>
                      <a:pt x="-21" y="11531"/>
                      <a:pt x="5" y="13868"/>
                    </a:cubicBezTo>
                    <a:cubicBezTo>
                      <a:pt x="3936" y="13809"/>
                      <a:pt x="7854" y="14499"/>
                      <a:pt x="11642" y="15919"/>
                    </a:cubicBezTo>
                    <a:cubicBezTo>
                      <a:pt x="15124" y="17224"/>
                      <a:pt x="18464" y="19134"/>
                      <a:pt x="21579" y="21600"/>
                    </a:cubicBez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0" name="Фигура">
                <a:extLst>
                  <a:ext uri="{FF2B5EF4-FFF2-40B4-BE49-F238E27FC236}">
                    <a16:creationId xmlns:a16="http://schemas.microsoft.com/office/drawing/2014/main" id="{499FCC76-9F8A-44BA-96C9-12CB3D7C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578" y="4550188"/>
                <a:ext cx="494762" cy="645884"/>
              </a:xfrm>
              <a:custGeom>
                <a:avLst/>
                <a:gdLst>
                  <a:gd name="T0" fmla="*/ 450028 w 21600"/>
                  <a:gd name="T1" fmla="*/ 587439 h 21579"/>
                  <a:gd name="T2" fmla="*/ 450028 w 21600"/>
                  <a:gd name="T3" fmla="*/ 587439 h 21579"/>
                  <a:gd name="T4" fmla="*/ 450028 w 21600"/>
                  <a:gd name="T5" fmla="*/ 587439 h 21579"/>
                  <a:gd name="T6" fmla="*/ 450028 w 21600"/>
                  <a:gd name="T7" fmla="*/ 587439 h 215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79" extrusionOk="0">
                    <a:moveTo>
                      <a:pt x="21600" y="0"/>
                    </a:moveTo>
                    <a:cubicBezTo>
                      <a:pt x="19109" y="597"/>
                      <a:pt x="16522" y="932"/>
                      <a:pt x="13913" y="995"/>
                    </a:cubicBezTo>
                    <a:cubicBezTo>
                      <a:pt x="11327" y="1058"/>
                      <a:pt x="8742" y="853"/>
                      <a:pt x="6227" y="387"/>
                    </a:cubicBezTo>
                    <a:cubicBezTo>
                      <a:pt x="4357" y="3529"/>
                      <a:pt x="2888" y="6802"/>
                      <a:pt x="1843" y="10161"/>
                    </a:cubicBezTo>
                    <a:cubicBezTo>
                      <a:pt x="803" y="13498"/>
                      <a:pt x="186" y="16905"/>
                      <a:pt x="0" y="20333"/>
                    </a:cubicBezTo>
                    <a:cubicBezTo>
                      <a:pt x="2248" y="20780"/>
                      <a:pt x="4534" y="21109"/>
                      <a:pt x="6842" y="21316"/>
                    </a:cubicBezTo>
                    <a:cubicBezTo>
                      <a:pt x="9039" y="21513"/>
                      <a:pt x="11250" y="21600"/>
                      <a:pt x="13462" y="21575"/>
                    </a:cubicBezTo>
                    <a:cubicBezTo>
                      <a:pt x="13546" y="17890"/>
                      <a:pt x="14247" y="14228"/>
                      <a:pt x="15549" y="10679"/>
                    </a:cubicBezTo>
                    <a:cubicBezTo>
                      <a:pt x="16926" y="6926"/>
                      <a:pt x="18961" y="3334"/>
                      <a:pt x="21600" y="0"/>
                    </a:cubicBezTo>
                    <a:close/>
                  </a:path>
                </a:pathLst>
              </a:custGeom>
              <a:solidFill>
                <a:srgbClr val="FFC000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1" name="Фигура">
                <a:extLst>
                  <a:ext uri="{FF2B5EF4-FFF2-40B4-BE49-F238E27FC236}">
                    <a16:creationId xmlns:a16="http://schemas.microsoft.com/office/drawing/2014/main" id="{E03C9FB3-A49E-46AD-AE01-EE3B79A77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674" y="4999004"/>
                <a:ext cx="649140" cy="511006"/>
              </a:xfrm>
              <a:custGeom>
                <a:avLst/>
                <a:gdLst>
                  <a:gd name="T0" fmla="*/ 590448 w 21574"/>
                  <a:gd name="T1" fmla="*/ 464766 h 21600"/>
                  <a:gd name="T2" fmla="*/ 590448 w 21574"/>
                  <a:gd name="T3" fmla="*/ 464766 h 21600"/>
                  <a:gd name="T4" fmla="*/ 590448 w 21574"/>
                  <a:gd name="T5" fmla="*/ 464766 h 21600"/>
                  <a:gd name="T6" fmla="*/ 590448 w 21574"/>
                  <a:gd name="T7" fmla="*/ 46476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74" h="21600" extrusionOk="0">
                    <a:moveTo>
                      <a:pt x="21568" y="8485"/>
                    </a:moveTo>
                    <a:cubicBezTo>
                      <a:pt x="21600" y="10739"/>
                      <a:pt x="21515" y="12993"/>
                      <a:pt x="21313" y="15232"/>
                    </a:cubicBezTo>
                    <a:cubicBezTo>
                      <a:pt x="21120" y="17377"/>
                      <a:pt x="20820" y="19504"/>
                      <a:pt x="20415" y="21600"/>
                    </a:cubicBezTo>
                    <a:cubicBezTo>
                      <a:pt x="17022" y="21426"/>
                      <a:pt x="13651" y="20820"/>
                      <a:pt x="10352" y="19792"/>
                    </a:cubicBezTo>
                    <a:cubicBezTo>
                      <a:pt x="7008" y="18749"/>
                      <a:pt x="3756" y="17277"/>
                      <a:pt x="646" y="15398"/>
                    </a:cubicBezTo>
                    <a:cubicBezTo>
                      <a:pt x="1044" y="12939"/>
                      <a:pt x="1202" y="10426"/>
                      <a:pt x="1114" y="7918"/>
                    </a:cubicBezTo>
                    <a:cubicBezTo>
                      <a:pt x="1020" y="5228"/>
                      <a:pt x="646" y="2565"/>
                      <a:pt x="0" y="0"/>
                    </a:cubicBezTo>
                    <a:cubicBezTo>
                      <a:pt x="3333" y="2760"/>
                      <a:pt x="6962" y="4892"/>
                      <a:pt x="10774" y="6331"/>
                    </a:cubicBezTo>
                    <a:cubicBezTo>
                      <a:pt x="14281" y="7655"/>
                      <a:pt x="17911" y="8379"/>
                      <a:pt x="21568" y="8485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2" name="Фигура">
                <a:extLst>
                  <a:ext uri="{FF2B5EF4-FFF2-40B4-BE49-F238E27FC236}">
                    <a16:creationId xmlns:a16="http://schemas.microsoft.com/office/drawing/2014/main" id="{8295F48E-9398-44DD-9649-E95EC2495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542" y="2675423"/>
                <a:ext cx="505493" cy="661753"/>
              </a:xfrm>
              <a:custGeom>
                <a:avLst/>
                <a:gdLst>
                  <a:gd name="T0" fmla="*/ 459789 w 21600"/>
                  <a:gd name="T1" fmla="*/ 601873 h 21566"/>
                  <a:gd name="T2" fmla="*/ 459789 w 21600"/>
                  <a:gd name="T3" fmla="*/ 601873 h 21566"/>
                  <a:gd name="T4" fmla="*/ 459789 w 21600"/>
                  <a:gd name="T5" fmla="*/ 601873 h 21566"/>
                  <a:gd name="T6" fmla="*/ 459789 w 21600"/>
                  <a:gd name="T7" fmla="*/ 601873 h 21566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66" extrusionOk="0">
                    <a:moveTo>
                      <a:pt x="21600" y="971"/>
                    </a:moveTo>
                    <a:cubicBezTo>
                      <a:pt x="21515" y="4369"/>
                      <a:pt x="20965" y="7751"/>
                      <a:pt x="19961" y="11062"/>
                    </a:cubicBezTo>
                    <a:cubicBezTo>
                      <a:pt x="18948" y="14404"/>
                      <a:pt x="17476" y="17656"/>
                      <a:pt x="15571" y="20764"/>
                    </a:cubicBezTo>
                    <a:cubicBezTo>
                      <a:pt x="13115" y="20381"/>
                      <a:pt x="10605" y="20240"/>
                      <a:pt x="8102" y="20343"/>
                    </a:cubicBezTo>
                    <a:cubicBezTo>
                      <a:pt x="5339" y="20458"/>
                      <a:pt x="2612" y="20869"/>
                      <a:pt x="0" y="21566"/>
                    </a:cubicBezTo>
                    <a:cubicBezTo>
                      <a:pt x="2626" y="18367"/>
                      <a:pt x="4673" y="14912"/>
                      <a:pt x="6083" y="11294"/>
                    </a:cubicBezTo>
                    <a:cubicBezTo>
                      <a:pt x="7509" y="7635"/>
                      <a:pt x="8272" y="3844"/>
                      <a:pt x="8350" y="27"/>
                    </a:cubicBezTo>
                    <a:cubicBezTo>
                      <a:pt x="10487" y="-34"/>
                      <a:pt x="12628" y="8"/>
                      <a:pt x="14759" y="151"/>
                    </a:cubicBezTo>
                    <a:cubicBezTo>
                      <a:pt x="17061" y="306"/>
                      <a:pt x="19346" y="580"/>
                      <a:pt x="21600" y="971"/>
                    </a:cubicBez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B9C7AA78-85A0-4740-BC8E-C5CCADE5B20E}"/>
                </a:ext>
              </a:extLst>
            </p:cNvPr>
            <p:cNvSpPr txBox="1"/>
            <p:nvPr/>
          </p:nvSpPr>
          <p:spPr>
            <a:xfrm>
              <a:off x="5906388" y="2355343"/>
              <a:ext cx="1639433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מרחב למידה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א-סינכרוני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30825630-562C-42F6-AAA5-FACE569CFAF0}"/>
                </a:ext>
              </a:extLst>
            </p:cNvPr>
            <p:cNvSpPr txBox="1"/>
            <p:nvPr/>
          </p:nvSpPr>
          <p:spPr>
            <a:xfrm>
              <a:off x="7564658" y="3801624"/>
              <a:ext cx="1616705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מפגש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 </a:t>
              </a: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הנחיה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סינכרוני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D0FB4EEF-CA74-4974-9BF7-95676CD07A34}"/>
                </a:ext>
              </a:extLst>
            </p:cNvPr>
            <p:cNvSpPr txBox="1"/>
            <p:nvPr/>
          </p:nvSpPr>
          <p:spPr>
            <a:xfrm>
              <a:off x="4614827" y="3780157"/>
              <a:ext cx="1008105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תמיכה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אישית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30CEA2B2-9948-40AD-914F-978B13B2E2CC}"/>
                </a:ext>
              </a:extLst>
            </p:cNvPr>
            <p:cNvSpPr txBox="1"/>
            <p:nvPr/>
          </p:nvSpPr>
          <p:spPr>
            <a:xfrm>
              <a:off x="6135405" y="5177454"/>
              <a:ext cx="1121743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הערכת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הלמידה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</p:grpSp>
      <p:sp>
        <p:nvSpPr>
          <p:cNvPr id="31" name="Google Shape;882;p45">
            <a:extLst>
              <a:ext uri="{FF2B5EF4-FFF2-40B4-BE49-F238E27FC236}">
                <a16:creationId xmlns:a16="http://schemas.microsoft.com/office/drawing/2014/main" id="{19A4AF93-0C27-4E99-97B3-E0C9A4B612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01" y="1060132"/>
            <a:ext cx="5295430" cy="2490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ואיך כל זה קשור למפגשי החשיבה</a:t>
            </a:r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על מודל ההוראה?</a:t>
            </a:r>
            <a:endParaRPr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32" name="Google Shape;1870;p60">
            <a:extLst>
              <a:ext uri="{FF2B5EF4-FFF2-40B4-BE49-F238E27FC236}">
                <a16:creationId xmlns:a16="http://schemas.microsoft.com/office/drawing/2014/main" id="{26ADF5DC-4729-44B5-92A8-E54C0744A1B2}"/>
              </a:ext>
            </a:extLst>
          </p:cNvPr>
          <p:cNvGrpSpPr/>
          <p:nvPr/>
        </p:nvGrpSpPr>
        <p:grpSpPr>
          <a:xfrm>
            <a:off x="311688" y="4278168"/>
            <a:ext cx="668104" cy="895218"/>
            <a:chOff x="122038" y="7256930"/>
            <a:chExt cx="668104" cy="895218"/>
          </a:xfrm>
        </p:grpSpPr>
        <p:sp>
          <p:nvSpPr>
            <p:cNvPr id="33" name="Google Shape;1871;p60">
              <a:extLst>
                <a:ext uri="{FF2B5EF4-FFF2-40B4-BE49-F238E27FC236}">
                  <a16:creationId xmlns:a16="http://schemas.microsoft.com/office/drawing/2014/main" id="{920C3375-3936-41CA-A711-626F6DACE0E3}"/>
                </a:ext>
              </a:extLst>
            </p:cNvPr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2;p60">
              <a:extLst>
                <a:ext uri="{FF2B5EF4-FFF2-40B4-BE49-F238E27FC236}">
                  <a16:creationId xmlns:a16="http://schemas.microsoft.com/office/drawing/2014/main" id="{83BE3611-BC78-42B3-A84F-9200AAB66AAF}"/>
                </a:ext>
              </a:extLst>
            </p:cNvPr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3;p60">
              <a:extLst>
                <a:ext uri="{FF2B5EF4-FFF2-40B4-BE49-F238E27FC236}">
                  <a16:creationId xmlns:a16="http://schemas.microsoft.com/office/drawing/2014/main" id="{EF8380FE-997C-4DF7-B184-4962A655F740}"/>
                </a:ext>
              </a:extLst>
            </p:cNvPr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74;p60">
              <a:extLst>
                <a:ext uri="{FF2B5EF4-FFF2-40B4-BE49-F238E27FC236}">
                  <a16:creationId xmlns:a16="http://schemas.microsoft.com/office/drawing/2014/main" id="{F063A4BF-E8FC-4BFD-A32E-FFBFC9B0A668}"/>
                </a:ext>
              </a:extLst>
            </p:cNvPr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5;p60">
              <a:extLst>
                <a:ext uri="{FF2B5EF4-FFF2-40B4-BE49-F238E27FC236}">
                  <a16:creationId xmlns:a16="http://schemas.microsoft.com/office/drawing/2014/main" id="{7D0FF504-CB09-4DE8-A34C-8E56F9BDBC2C}"/>
                </a:ext>
              </a:extLst>
            </p:cNvPr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6;p60">
              <a:extLst>
                <a:ext uri="{FF2B5EF4-FFF2-40B4-BE49-F238E27FC236}">
                  <a16:creationId xmlns:a16="http://schemas.microsoft.com/office/drawing/2014/main" id="{EBE3FB7A-35B7-48ED-85F0-C8CD6EB77135}"/>
                </a:ext>
              </a:extLst>
            </p:cNvPr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05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CE4A9EDF-B50B-455A-822B-A891484E78AE}"/>
              </a:ext>
            </a:extLst>
          </p:cNvPr>
          <p:cNvGrpSpPr/>
          <p:nvPr/>
        </p:nvGrpSpPr>
        <p:grpSpPr>
          <a:xfrm>
            <a:off x="1607818" y="1148900"/>
            <a:ext cx="6380482" cy="3669311"/>
            <a:chOff x="339617" y="655507"/>
            <a:chExt cx="7394224" cy="5546985"/>
          </a:xfrm>
        </p:grpSpPr>
        <p:pic>
          <p:nvPicPr>
            <p:cNvPr id="48" name="תמונה 47">
              <a:extLst>
                <a:ext uri="{FF2B5EF4-FFF2-40B4-BE49-F238E27FC236}">
                  <a16:creationId xmlns:a16="http://schemas.microsoft.com/office/drawing/2014/main" id="{9000AAE2-8A8C-4900-8B46-008A2096E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339617" y="655507"/>
              <a:ext cx="7394224" cy="5546985"/>
            </a:xfrm>
            <a:prstGeom prst="rect">
              <a:avLst/>
            </a:prstGeom>
          </p:spPr>
        </p:pic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4F61F4EC-55A6-4C2E-8FB3-BEEB9B124533}"/>
                </a:ext>
              </a:extLst>
            </p:cNvPr>
            <p:cNvSpPr txBox="1"/>
            <p:nvPr/>
          </p:nvSpPr>
          <p:spPr>
            <a:xfrm>
              <a:off x="2494366" y="1241116"/>
              <a:ext cx="2930487" cy="8840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מודל ההוראה</a:t>
              </a:r>
              <a:r>
                <a:rPr lang="en-US" sz="1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he-IL" sz="1800" b="1" dirty="0" err="1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האו"פי</a:t>
              </a:r>
              <a:r>
                <a:rPr lang="en-US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</a:br>
              <a:r>
                <a:rPr lang="he-IL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תפיסות ועקרונות מנחים</a:t>
              </a:r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7A2A441A-E9C2-4548-94B6-C7029DFD8575}"/>
                </a:ext>
              </a:extLst>
            </p:cNvPr>
            <p:cNvSpPr txBox="1"/>
            <p:nvPr/>
          </p:nvSpPr>
          <p:spPr>
            <a:xfrm>
              <a:off x="2494366" y="2690336"/>
              <a:ext cx="2930487" cy="8840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מדיניות לפי מחלקות</a:t>
              </a:r>
              <a:r>
                <a:rPr lang="en-US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</a:br>
              <a:r>
                <a:rPr lang="he-IL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ועדות ההוראה המחלקתיות</a:t>
              </a:r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C2468F1E-7151-411E-822F-CEDF687D27DF}"/>
                </a:ext>
              </a:extLst>
            </p:cNvPr>
            <p:cNvSpPr txBox="1"/>
            <p:nvPr/>
          </p:nvSpPr>
          <p:spPr>
            <a:xfrm>
              <a:off x="2043552" y="4139557"/>
              <a:ext cx="3558602" cy="8840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יישום והתאמה לפי קורס</a:t>
              </a:r>
              <a:r>
                <a:rPr lang="en-US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</a:br>
              <a:r>
                <a:rPr lang="he-IL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בליווי מקצועי פדגוגי</a:t>
              </a:r>
            </a:p>
          </p:txBody>
        </p:sp>
      </p:grpSp>
      <p:sp>
        <p:nvSpPr>
          <p:cNvPr id="58" name="Google Shape;876;p44">
            <a:extLst>
              <a:ext uri="{FF2B5EF4-FFF2-40B4-BE49-F238E27FC236}">
                <a16:creationId xmlns:a16="http://schemas.microsoft.com/office/drawing/2014/main" id="{5AA440D8-B3A2-4EB9-8707-428B5C7D0B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682" y="178206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מדיבורים למעשים</a:t>
            </a:r>
            <a:endParaRPr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53C6D302-DA95-41DA-AED7-E9397FB2683C}"/>
              </a:ext>
            </a:extLst>
          </p:cNvPr>
          <p:cNvGrpSpPr/>
          <p:nvPr/>
        </p:nvGrpSpPr>
        <p:grpSpPr>
          <a:xfrm>
            <a:off x="1914331" y="898602"/>
            <a:ext cx="3854048" cy="3615561"/>
            <a:chOff x="3705375" y="1312346"/>
            <a:chExt cx="6071524" cy="5506520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043745F3-8362-43BE-B01A-7140EE8F1B92}"/>
                </a:ext>
              </a:extLst>
            </p:cNvPr>
            <p:cNvGrpSpPr/>
            <p:nvPr/>
          </p:nvGrpSpPr>
          <p:grpSpPr>
            <a:xfrm>
              <a:off x="3705375" y="1312346"/>
              <a:ext cx="6071524" cy="5506520"/>
              <a:chOff x="3558103" y="1402080"/>
              <a:chExt cx="5075795" cy="5074921"/>
            </a:xfrm>
          </p:grpSpPr>
          <p:grpSp>
            <p:nvGrpSpPr>
              <p:cNvPr id="10" name="קבוצה 9">
                <a:extLst>
                  <a:ext uri="{FF2B5EF4-FFF2-40B4-BE49-F238E27FC236}">
                    <a16:creationId xmlns:a16="http://schemas.microsoft.com/office/drawing/2014/main" id="{DE25AB36-5BA1-4430-AA28-BCFC2A2FF58F}"/>
                  </a:ext>
                </a:extLst>
              </p:cNvPr>
              <p:cNvGrpSpPr/>
              <p:nvPr/>
            </p:nvGrpSpPr>
            <p:grpSpPr>
              <a:xfrm>
                <a:off x="3558103" y="1402080"/>
                <a:ext cx="5075795" cy="5074921"/>
                <a:chOff x="3558103" y="1402080"/>
                <a:chExt cx="5075795" cy="5074921"/>
              </a:xfrm>
            </p:grpSpPr>
            <p:sp>
              <p:nvSpPr>
                <p:cNvPr id="15" name="Фигура">
                  <a:extLst>
                    <a:ext uri="{FF2B5EF4-FFF2-40B4-BE49-F238E27FC236}">
                      <a16:creationId xmlns:a16="http://schemas.microsoft.com/office/drawing/2014/main" id="{FA6D7BC2-DD14-4846-B5FE-35F0E608EE87}"/>
                    </a:ext>
                  </a:extLst>
                </p:cNvPr>
                <p:cNvSpPr/>
                <p:nvPr/>
              </p:nvSpPr>
              <p:spPr bwMode="auto">
                <a:xfrm>
                  <a:off x="4823560" y="1402080"/>
                  <a:ext cx="2520443" cy="2481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9" h="20851" extrusionOk="0">
                      <a:moveTo>
                        <a:pt x="1" y="10736"/>
                      </a:moveTo>
                      <a:cubicBezTo>
                        <a:pt x="-74" y="5791"/>
                        <a:pt x="3035" y="2106"/>
                        <a:pt x="7007" y="666"/>
                      </a:cubicBezTo>
                      <a:cubicBezTo>
                        <a:pt x="10907" y="-749"/>
                        <a:pt x="15586" y="18"/>
                        <a:pt x="18852" y="3666"/>
                      </a:cubicBezTo>
                      <a:cubicBezTo>
                        <a:pt x="19974" y="4919"/>
                        <a:pt x="20705" y="6356"/>
                        <a:pt x="21094" y="7850"/>
                      </a:cubicBezTo>
                      <a:cubicBezTo>
                        <a:pt x="21476" y="9323"/>
                        <a:pt x="21526" y="10854"/>
                        <a:pt x="21272" y="12327"/>
                      </a:cubicBezTo>
                      <a:cubicBezTo>
                        <a:pt x="20780" y="15178"/>
                        <a:pt x="19147" y="17844"/>
                        <a:pt x="16446" y="19576"/>
                      </a:cubicBezTo>
                      <a:lnTo>
                        <a:pt x="17659" y="20851"/>
                      </a:lnTo>
                      <a:lnTo>
                        <a:pt x="11189" y="20851"/>
                      </a:lnTo>
                      <a:lnTo>
                        <a:pt x="11189" y="14426"/>
                      </a:lnTo>
                      <a:lnTo>
                        <a:pt x="12489" y="15726"/>
                      </a:lnTo>
                      <a:cubicBezTo>
                        <a:pt x="14377" y="15044"/>
                        <a:pt x="15587" y="13538"/>
                        <a:pt x="16008" y="11843"/>
                      </a:cubicBezTo>
                      <a:cubicBezTo>
                        <a:pt x="16411" y="10218"/>
                        <a:pt x="16091" y="8391"/>
                        <a:pt x="14774" y="6995"/>
                      </a:cubicBezTo>
                      <a:cubicBezTo>
                        <a:pt x="12838" y="4944"/>
                        <a:pt x="10165" y="4773"/>
                        <a:pt x="8134" y="5864"/>
                      </a:cubicBezTo>
                      <a:cubicBezTo>
                        <a:pt x="7076" y="6433"/>
                        <a:pt x="6213" y="7336"/>
                        <a:pt x="5717" y="8432"/>
                      </a:cubicBezTo>
                      <a:cubicBezTo>
                        <a:pt x="5210" y="9552"/>
                        <a:pt x="5082" y="10878"/>
                        <a:pt x="5520" y="12293"/>
                      </a:cubicBezTo>
                      <a:cubicBezTo>
                        <a:pt x="4660" y="11758"/>
                        <a:pt x="3725" y="11352"/>
                        <a:pt x="2745" y="11089"/>
                      </a:cubicBezTo>
                      <a:cubicBezTo>
                        <a:pt x="1851" y="10849"/>
                        <a:pt x="928" y="10730"/>
                        <a:pt x="1" y="10736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anose="020B0502040204020203" pitchFamily="34" charset="-79"/>
                    <a:ea typeface="Lato Light" panose="020F0502020204030203" pitchFamily="34" charset="0"/>
                    <a:cs typeface="Gisha" panose="020B0502040204020203" pitchFamily="34" charset="-79"/>
                    <a:sym typeface="Helvetica Light"/>
                  </a:endParaRPr>
                </a:p>
              </p:txBody>
            </p:sp>
            <p:sp>
              <p:nvSpPr>
                <p:cNvPr id="16" name="Фигура">
                  <a:extLst>
                    <a:ext uri="{FF2B5EF4-FFF2-40B4-BE49-F238E27FC236}">
                      <a16:creationId xmlns:a16="http://schemas.microsoft.com/office/drawing/2014/main" id="{7B637021-8605-4F73-825C-FD88A64A2DD3}"/>
                    </a:ext>
                  </a:extLst>
                </p:cNvPr>
                <p:cNvSpPr/>
                <p:nvPr/>
              </p:nvSpPr>
              <p:spPr bwMode="auto">
                <a:xfrm>
                  <a:off x="3558103" y="2675392"/>
                  <a:ext cx="2467207" cy="2522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1" h="20867" extrusionOk="0">
                      <a:moveTo>
                        <a:pt x="21501" y="3787"/>
                      </a:moveTo>
                      <a:lnTo>
                        <a:pt x="21501" y="9990"/>
                      </a:lnTo>
                      <a:lnTo>
                        <a:pt x="14929" y="9990"/>
                      </a:lnTo>
                      <a:lnTo>
                        <a:pt x="16281" y="8704"/>
                      </a:lnTo>
                      <a:cubicBezTo>
                        <a:pt x="14580" y="4140"/>
                        <a:pt x="7864" y="3920"/>
                        <a:pt x="5837" y="8362"/>
                      </a:cubicBezTo>
                      <a:cubicBezTo>
                        <a:pt x="4878" y="10464"/>
                        <a:pt x="5470" y="12605"/>
                        <a:pt x="6862" y="14040"/>
                      </a:cubicBezTo>
                      <a:cubicBezTo>
                        <a:pt x="8248" y="15468"/>
                        <a:pt x="10429" y="16200"/>
                        <a:pt x="12713" y="15502"/>
                      </a:cubicBezTo>
                      <a:cubicBezTo>
                        <a:pt x="12159" y="16331"/>
                        <a:pt x="11733" y="17232"/>
                        <a:pt x="11448" y="18175"/>
                      </a:cubicBezTo>
                      <a:cubicBezTo>
                        <a:pt x="11183" y="19051"/>
                        <a:pt x="11042" y="19956"/>
                        <a:pt x="11027" y="20867"/>
                      </a:cubicBezTo>
                      <a:cubicBezTo>
                        <a:pt x="7844" y="20900"/>
                        <a:pt x="4992" y="19642"/>
                        <a:pt x="2992" y="17624"/>
                      </a:cubicBezTo>
                      <a:cubicBezTo>
                        <a:pt x="1979" y="16603"/>
                        <a:pt x="1184" y="15386"/>
                        <a:pt x="666" y="14048"/>
                      </a:cubicBezTo>
                      <a:cubicBezTo>
                        <a:pt x="145" y="12705"/>
                        <a:pt x="-99" y="11235"/>
                        <a:pt x="38" y="9702"/>
                      </a:cubicBezTo>
                      <a:cubicBezTo>
                        <a:pt x="256" y="7262"/>
                        <a:pt x="1257" y="5184"/>
                        <a:pt x="2727" y="3588"/>
                      </a:cubicBezTo>
                      <a:cubicBezTo>
                        <a:pt x="4232" y="1956"/>
                        <a:pt x="6226" y="831"/>
                        <a:pt x="8406" y="316"/>
                      </a:cubicBezTo>
                      <a:cubicBezTo>
                        <a:pt x="12706" y="-700"/>
                        <a:pt x="17572" y="711"/>
                        <a:pt x="20335" y="4861"/>
                      </a:cubicBezTo>
                      <a:lnTo>
                        <a:pt x="21501" y="378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anose="020B0502040204020203" pitchFamily="34" charset="-79"/>
                    <a:ea typeface="Lato Light" panose="020F0502020204030203" pitchFamily="34" charset="0"/>
                    <a:cs typeface="Gisha" panose="020B0502040204020203" pitchFamily="34" charset="-79"/>
                    <a:sym typeface="Helvetica Light"/>
                  </a:endParaRPr>
                </a:p>
              </p:txBody>
            </p:sp>
            <p:sp>
              <p:nvSpPr>
                <p:cNvPr id="17" name="Фигура">
                  <a:extLst>
                    <a:ext uri="{FF2B5EF4-FFF2-40B4-BE49-F238E27FC236}">
                      <a16:creationId xmlns:a16="http://schemas.microsoft.com/office/drawing/2014/main" id="{3F6C5738-C855-4461-8BC4-2749D1C76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1558" y="2675846"/>
                  <a:ext cx="2492340" cy="2522100"/>
                </a:xfrm>
                <a:custGeom>
                  <a:avLst/>
                  <a:gdLst>
                    <a:gd name="T0" fmla="*/ 2266997 w 21467"/>
                    <a:gd name="T1" fmla="*/ 2293883 h 21208"/>
                    <a:gd name="T2" fmla="*/ 2266997 w 21467"/>
                    <a:gd name="T3" fmla="*/ 2293883 h 21208"/>
                    <a:gd name="T4" fmla="*/ 2266997 w 21467"/>
                    <a:gd name="T5" fmla="*/ 2293883 h 21208"/>
                    <a:gd name="T6" fmla="*/ 2266997 w 21467"/>
                    <a:gd name="T7" fmla="*/ 2293883 h 21208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67" h="21208" extrusionOk="0">
                      <a:moveTo>
                        <a:pt x="10372" y="3"/>
                      </a:moveTo>
                      <a:cubicBezTo>
                        <a:pt x="10348" y="975"/>
                        <a:pt x="10194" y="1941"/>
                        <a:pt x="9914" y="2875"/>
                      </a:cubicBezTo>
                      <a:cubicBezTo>
                        <a:pt x="9631" y="3818"/>
                        <a:pt x="9222" y="4720"/>
                        <a:pt x="8697" y="5558"/>
                      </a:cubicBezTo>
                      <a:cubicBezTo>
                        <a:pt x="10843" y="4811"/>
                        <a:pt x="12957" y="5403"/>
                        <a:pt x="14390" y="6707"/>
                      </a:cubicBezTo>
                      <a:cubicBezTo>
                        <a:pt x="15803" y="7993"/>
                        <a:pt x="16564" y="9984"/>
                        <a:pt x="15935" y="12092"/>
                      </a:cubicBezTo>
                      <a:cubicBezTo>
                        <a:pt x="15185" y="14609"/>
                        <a:pt x="13018" y="15950"/>
                        <a:pt x="10791" y="16004"/>
                      </a:cubicBezTo>
                      <a:cubicBezTo>
                        <a:pt x="9683" y="16031"/>
                        <a:pt x="8573" y="15737"/>
                        <a:pt x="7616" y="15155"/>
                      </a:cubicBezTo>
                      <a:cubicBezTo>
                        <a:pt x="6612" y="14545"/>
                        <a:pt x="5769" y="13615"/>
                        <a:pt x="5249" y="12354"/>
                      </a:cubicBezTo>
                      <a:lnTo>
                        <a:pt x="6505" y="11107"/>
                      </a:lnTo>
                      <a:lnTo>
                        <a:pt x="0" y="11107"/>
                      </a:lnTo>
                      <a:lnTo>
                        <a:pt x="0" y="17436"/>
                      </a:lnTo>
                      <a:lnTo>
                        <a:pt x="1358" y="16110"/>
                      </a:lnTo>
                      <a:cubicBezTo>
                        <a:pt x="3668" y="19863"/>
                        <a:pt x="7726" y="21521"/>
                        <a:pt x="11614" y="21159"/>
                      </a:cubicBezTo>
                      <a:cubicBezTo>
                        <a:pt x="13439" y="20989"/>
                        <a:pt x="15221" y="20372"/>
                        <a:pt x="16771" y="19348"/>
                      </a:cubicBezTo>
                      <a:cubicBezTo>
                        <a:pt x="18313" y="18329"/>
                        <a:pt x="19638" y="16901"/>
                        <a:pt x="20512" y="15040"/>
                      </a:cubicBezTo>
                      <a:cubicBezTo>
                        <a:pt x="21361" y="13233"/>
                        <a:pt x="21600" y="11358"/>
                        <a:pt x="21401" y="9578"/>
                      </a:cubicBezTo>
                      <a:cubicBezTo>
                        <a:pt x="21204" y="7817"/>
                        <a:pt x="20575" y="6137"/>
                        <a:pt x="19586" y="4691"/>
                      </a:cubicBezTo>
                      <a:cubicBezTo>
                        <a:pt x="17644" y="1852"/>
                        <a:pt x="14322" y="-79"/>
                        <a:pt x="10372" y="3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  <p:sp>
              <p:nvSpPr>
                <p:cNvPr id="18" name="Фигура">
                  <a:extLst>
                    <a:ext uri="{FF2B5EF4-FFF2-40B4-BE49-F238E27FC236}">
                      <a16:creationId xmlns:a16="http://schemas.microsoft.com/office/drawing/2014/main" id="{A210461E-6942-424E-A6F7-4376EBA67029}"/>
                    </a:ext>
                  </a:extLst>
                </p:cNvPr>
                <p:cNvSpPr/>
                <p:nvPr/>
              </p:nvSpPr>
              <p:spPr bwMode="auto">
                <a:xfrm>
                  <a:off x="4820942" y="3994086"/>
                  <a:ext cx="2526552" cy="2482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1" h="21446" extrusionOk="0">
                      <a:moveTo>
                        <a:pt x="3765" y="0"/>
                      </a:moveTo>
                      <a:lnTo>
                        <a:pt x="10283" y="0"/>
                      </a:lnTo>
                      <a:lnTo>
                        <a:pt x="10283" y="6590"/>
                      </a:lnTo>
                      <a:lnTo>
                        <a:pt x="8990" y="5343"/>
                      </a:lnTo>
                      <a:cubicBezTo>
                        <a:pt x="7519" y="5878"/>
                        <a:pt x="6512" y="6832"/>
                        <a:pt x="5929" y="7968"/>
                      </a:cubicBezTo>
                      <a:cubicBezTo>
                        <a:pt x="5337" y="9121"/>
                        <a:pt x="5179" y="10464"/>
                        <a:pt x="5446" y="11727"/>
                      </a:cubicBezTo>
                      <a:cubicBezTo>
                        <a:pt x="5970" y="14204"/>
                        <a:pt x="8090" y="16272"/>
                        <a:pt x="11243" y="16062"/>
                      </a:cubicBezTo>
                      <a:cubicBezTo>
                        <a:pt x="12115" y="16003"/>
                        <a:pt x="12895" y="15724"/>
                        <a:pt x="13572" y="15302"/>
                      </a:cubicBezTo>
                      <a:cubicBezTo>
                        <a:pt x="14286" y="14856"/>
                        <a:pt x="14889" y="14248"/>
                        <a:pt x="15335" y="13548"/>
                      </a:cubicBezTo>
                      <a:cubicBezTo>
                        <a:pt x="16207" y="12178"/>
                        <a:pt x="16504" y="10431"/>
                        <a:pt x="15928" y="8703"/>
                      </a:cubicBezTo>
                      <a:cubicBezTo>
                        <a:pt x="16792" y="9263"/>
                        <a:pt x="17732" y="9692"/>
                        <a:pt x="18718" y="9979"/>
                      </a:cubicBezTo>
                      <a:cubicBezTo>
                        <a:pt x="19623" y="10242"/>
                        <a:pt x="20559" y="10383"/>
                        <a:pt x="21501" y="10396"/>
                      </a:cubicBezTo>
                      <a:cubicBezTo>
                        <a:pt x="21505" y="12780"/>
                        <a:pt x="20816" y="14901"/>
                        <a:pt x="19662" y="16639"/>
                      </a:cubicBezTo>
                      <a:cubicBezTo>
                        <a:pt x="18516" y="18366"/>
                        <a:pt x="16908" y="19721"/>
                        <a:pt x="15053" y="20543"/>
                      </a:cubicBezTo>
                      <a:cubicBezTo>
                        <a:pt x="13325" y="21308"/>
                        <a:pt x="11408" y="21600"/>
                        <a:pt x="9505" y="21369"/>
                      </a:cubicBezTo>
                      <a:cubicBezTo>
                        <a:pt x="7408" y="21114"/>
                        <a:pt x="5325" y="20227"/>
                        <a:pt x="3541" y="18603"/>
                      </a:cubicBezTo>
                      <a:cubicBezTo>
                        <a:pt x="2210" y="17392"/>
                        <a:pt x="1279" y="15930"/>
                        <a:pt x="702" y="14376"/>
                      </a:cubicBezTo>
                      <a:cubicBezTo>
                        <a:pt x="131" y="12837"/>
                        <a:pt x="-95" y="11201"/>
                        <a:pt x="36" y="9594"/>
                      </a:cubicBezTo>
                      <a:cubicBezTo>
                        <a:pt x="300" y="6352"/>
                        <a:pt x="2013" y="3238"/>
                        <a:pt x="5065" y="1365"/>
                      </a:cubicBezTo>
                      <a:lnTo>
                        <a:pt x="3765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5394" tIns="25394" rIns="25394" bIns="25394" anchor="ctr"/>
                <a:lstStyle>
                  <a:defPPr>
                    <a:defRPr lang="he-IL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anose="020B0502040204020203" pitchFamily="34" charset="-79"/>
                    <a:ea typeface="Lato Light" panose="020F0502020204030203" pitchFamily="34" charset="0"/>
                    <a:cs typeface="Gisha" panose="020B0502040204020203" pitchFamily="34" charset="-79"/>
                    <a:sym typeface="Helvetica Light"/>
                  </a:endParaRPr>
                </a:p>
              </p:txBody>
            </p:sp>
          </p:grpSp>
          <p:sp>
            <p:nvSpPr>
              <p:cNvPr id="11" name="Фигура">
                <a:extLst>
                  <a:ext uri="{FF2B5EF4-FFF2-40B4-BE49-F238E27FC236}">
                    <a16:creationId xmlns:a16="http://schemas.microsoft.com/office/drawing/2014/main" id="{190262D6-A06A-41F2-A94B-8223008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895" y="2369613"/>
                <a:ext cx="643982" cy="478910"/>
              </a:xfrm>
              <a:custGeom>
                <a:avLst/>
                <a:gdLst>
                  <a:gd name="T0" fmla="*/ 585757 w 21579"/>
                  <a:gd name="T1" fmla="*/ 435575 h 21600"/>
                  <a:gd name="T2" fmla="*/ 585757 w 21579"/>
                  <a:gd name="T3" fmla="*/ 435575 h 21600"/>
                  <a:gd name="T4" fmla="*/ 585757 w 21579"/>
                  <a:gd name="T5" fmla="*/ 435575 h 21600"/>
                  <a:gd name="T6" fmla="*/ 585757 w 21579"/>
                  <a:gd name="T7" fmla="*/ 43557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79" h="21600" extrusionOk="0">
                    <a:moveTo>
                      <a:pt x="21579" y="21600"/>
                    </a:moveTo>
                    <a:cubicBezTo>
                      <a:pt x="20965" y="19090"/>
                      <a:pt x="20631" y="16471"/>
                      <a:pt x="20586" y="13829"/>
                    </a:cubicBezTo>
                    <a:cubicBezTo>
                      <a:pt x="20543" y="11244"/>
                      <a:pt x="20778" y="8664"/>
                      <a:pt x="21284" y="6170"/>
                    </a:cubicBezTo>
                    <a:cubicBezTo>
                      <a:pt x="18128" y="4224"/>
                      <a:pt x="14832" y="2720"/>
                      <a:pt x="11448" y="1683"/>
                    </a:cubicBezTo>
                    <a:cubicBezTo>
                      <a:pt x="8066" y="648"/>
                      <a:pt x="4614" y="84"/>
                      <a:pt x="1146" y="0"/>
                    </a:cubicBezTo>
                    <a:cubicBezTo>
                      <a:pt x="743" y="2263"/>
                      <a:pt x="445" y="4557"/>
                      <a:pt x="254" y="6870"/>
                    </a:cubicBezTo>
                    <a:cubicBezTo>
                      <a:pt x="62" y="9193"/>
                      <a:pt x="-21" y="11531"/>
                      <a:pt x="5" y="13868"/>
                    </a:cubicBezTo>
                    <a:cubicBezTo>
                      <a:pt x="3936" y="13809"/>
                      <a:pt x="7854" y="14499"/>
                      <a:pt x="11642" y="15919"/>
                    </a:cubicBezTo>
                    <a:cubicBezTo>
                      <a:pt x="15124" y="17224"/>
                      <a:pt x="18464" y="19134"/>
                      <a:pt x="21579" y="21600"/>
                    </a:cubicBez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2" name="Фигура">
                <a:extLst>
                  <a:ext uri="{FF2B5EF4-FFF2-40B4-BE49-F238E27FC236}">
                    <a16:creationId xmlns:a16="http://schemas.microsoft.com/office/drawing/2014/main" id="{385CD73F-244A-45CB-BF49-A8700CFE5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578" y="4550188"/>
                <a:ext cx="494762" cy="645884"/>
              </a:xfrm>
              <a:custGeom>
                <a:avLst/>
                <a:gdLst>
                  <a:gd name="T0" fmla="*/ 450028 w 21600"/>
                  <a:gd name="T1" fmla="*/ 587439 h 21579"/>
                  <a:gd name="T2" fmla="*/ 450028 w 21600"/>
                  <a:gd name="T3" fmla="*/ 587439 h 21579"/>
                  <a:gd name="T4" fmla="*/ 450028 w 21600"/>
                  <a:gd name="T5" fmla="*/ 587439 h 21579"/>
                  <a:gd name="T6" fmla="*/ 450028 w 21600"/>
                  <a:gd name="T7" fmla="*/ 587439 h 215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79" extrusionOk="0">
                    <a:moveTo>
                      <a:pt x="21600" y="0"/>
                    </a:moveTo>
                    <a:cubicBezTo>
                      <a:pt x="19109" y="597"/>
                      <a:pt x="16522" y="932"/>
                      <a:pt x="13913" y="995"/>
                    </a:cubicBezTo>
                    <a:cubicBezTo>
                      <a:pt x="11327" y="1058"/>
                      <a:pt x="8742" y="853"/>
                      <a:pt x="6227" y="387"/>
                    </a:cubicBezTo>
                    <a:cubicBezTo>
                      <a:pt x="4357" y="3529"/>
                      <a:pt x="2888" y="6802"/>
                      <a:pt x="1843" y="10161"/>
                    </a:cubicBezTo>
                    <a:cubicBezTo>
                      <a:pt x="803" y="13498"/>
                      <a:pt x="186" y="16905"/>
                      <a:pt x="0" y="20333"/>
                    </a:cubicBezTo>
                    <a:cubicBezTo>
                      <a:pt x="2248" y="20780"/>
                      <a:pt x="4534" y="21109"/>
                      <a:pt x="6842" y="21316"/>
                    </a:cubicBezTo>
                    <a:cubicBezTo>
                      <a:pt x="9039" y="21513"/>
                      <a:pt x="11250" y="21600"/>
                      <a:pt x="13462" y="21575"/>
                    </a:cubicBezTo>
                    <a:cubicBezTo>
                      <a:pt x="13546" y="17890"/>
                      <a:pt x="14247" y="14228"/>
                      <a:pt x="15549" y="10679"/>
                    </a:cubicBezTo>
                    <a:cubicBezTo>
                      <a:pt x="16926" y="6926"/>
                      <a:pt x="18961" y="3334"/>
                      <a:pt x="21600" y="0"/>
                    </a:cubicBezTo>
                    <a:close/>
                  </a:path>
                </a:pathLst>
              </a:custGeom>
              <a:solidFill>
                <a:srgbClr val="FFC000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3" name="Фигура">
                <a:extLst>
                  <a:ext uri="{FF2B5EF4-FFF2-40B4-BE49-F238E27FC236}">
                    <a16:creationId xmlns:a16="http://schemas.microsoft.com/office/drawing/2014/main" id="{7957397C-667D-4F12-A9A2-E110F1AAA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674" y="4999004"/>
                <a:ext cx="649140" cy="511006"/>
              </a:xfrm>
              <a:custGeom>
                <a:avLst/>
                <a:gdLst>
                  <a:gd name="T0" fmla="*/ 590448 w 21574"/>
                  <a:gd name="T1" fmla="*/ 464766 h 21600"/>
                  <a:gd name="T2" fmla="*/ 590448 w 21574"/>
                  <a:gd name="T3" fmla="*/ 464766 h 21600"/>
                  <a:gd name="T4" fmla="*/ 590448 w 21574"/>
                  <a:gd name="T5" fmla="*/ 464766 h 21600"/>
                  <a:gd name="T6" fmla="*/ 590448 w 21574"/>
                  <a:gd name="T7" fmla="*/ 46476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74" h="21600" extrusionOk="0">
                    <a:moveTo>
                      <a:pt x="21568" y="8485"/>
                    </a:moveTo>
                    <a:cubicBezTo>
                      <a:pt x="21600" y="10739"/>
                      <a:pt x="21515" y="12993"/>
                      <a:pt x="21313" y="15232"/>
                    </a:cubicBezTo>
                    <a:cubicBezTo>
                      <a:pt x="21120" y="17377"/>
                      <a:pt x="20820" y="19504"/>
                      <a:pt x="20415" y="21600"/>
                    </a:cubicBezTo>
                    <a:cubicBezTo>
                      <a:pt x="17022" y="21426"/>
                      <a:pt x="13651" y="20820"/>
                      <a:pt x="10352" y="19792"/>
                    </a:cubicBezTo>
                    <a:cubicBezTo>
                      <a:pt x="7008" y="18749"/>
                      <a:pt x="3756" y="17277"/>
                      <a:pt x="646" y="15398"/>
                    </a:cubicBezTo>
                    <a:cubicBezTo>
                      <a:pt x="1044" y="12939"/>
                      <a:pt x="1202" y="10426"/>
                      <a:pt x="1114" y="7918"/>
                    </a:cubicBezTo>
                    <a:cubicBezTo>
                      <a:pt x="1020" y="5228"/>
                      <a:pt x="646" y="2565"/>
                      <a:pt x="0" y="0"/>
                    </a:cubicBezTo>
                    <a:cubicBezTo>
                      <a:pt x="3333" y="2760"/>
                      <a:pt x="6962" y="4892"/>
                      <a:pt x="10774" y="6331"/>
                    </a:cubicBezTo>
                    <a:cubicBezTo>
                      <a:pt x="14281" y="7655"/>
                      <a:pt x="17911" y="8379"/>
                      <a:pt x="21568" y="8485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4" name="Фигура">
                <a:extLst>
                  <a:ext uri="{FF2B5EF4-FFF2-40B4-BE49-F238E27FC236}">
                    <a16:creationId xmlns:a16="http://schemas.microsoft.com/office/drawing/2014/main" id="{1EF3B408-7249-4844-844B-509CB6EB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542" y="2675423"/>
                <a:ext cx="505493" cy="661753"/>
              </a:xfrm>
              <a:custGeom>
                <a:avLst/>
                <a:gdLst>
                  <a:gd name="T0" fmla="*/ 459789 w 21600"/>
                  <a:gd name="T1" fmla="*/ 601873 h 21566"/>
                  <a:gd name="T2" fmla="*/ 459789 w 21600"/>
                  <a:gd name="T3" fmla="*/ 601873 h 21566"/>
                  <a:gd name="T4" fmla="*/ 459789 w 21600"/>
                  <a:gd name="T5" fmla="*/ 601873 h 21566"/>
                  <a:gd name="T6" fmla="*/ 459789 w 21600"/>
                  <a:gd name="T7" fmla="*/ 601873 h 21566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66" extrusionOk="0">
                    <a:moveTo>
                      <a:pt x="21600" y="971"/>
                    </a:moveTo>
                    <a:cubicBezTo>
                      <a:pt x="21515" y="4369"/>
                      <a:pt x="20965" y="7751"/>
                      <a:pt x="19961" y="11062"/>
                    </a:cubicBezTo>
                    <a:cubicBezTo>
                      <a:pt x="18948" y="14404"/>
                      <a:pt x="17476" y="17656"/>
                      <a:pt x="15571" y="20764"/>
                    </a:cubicBezTo>
                    <a:cubicBezTo>
                      <a:pt x="13115" y="20381"/>
                      <a:pt x="10605" y="20240"/>
                      <a:pt x="8102" y="20343"/>
                    </a:cubicBezTo>
                    <a:cubicBezTo>
                      <a:pt x="5339" y="20458"/>
                      <a:pt x="2612" y="20869"/>
                      <a:pt x="0" y="21566"/>
                    </a:cubicBezTo>
                    <a:cubicBezTo>
                      <a:pt x="2626" y="18367"/>
                      <a:pt x="4673" y="14912"/>
                      <a:pt x="6083" y="11294"/>
                    </a:cubicBezTo>
                    <a:cubicBezTo>
                      <a:pt x="7509" y="7635"/>
                      <a:pt x="8272" y="3844"/>
                      <a:pt x="8350" y="27"/>
                    </a:cubicBezTo>
                    <a:cubicBezTo>
                      <a:pt x="10487" y="-34"/>
                      <a:pt x="12628" y="8"/>
                      <a:pt x="14759" y="151"/>
                    </a:cubicBezTo>
                    <a:cubicBezTo>
                      <a:pt x="17061" y="306"/>
                      <a:pt x="19346" y="580"/>
                      <a:pt x="21600" y="971"/>
                    </a:cubicBez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>
                <a:noFill/>
              </a:ln>
            </p:spPr>
            <p:txBody>
              <a:bodyPr lIns="25394" tIns="25394" rIns="25394" bIns="25394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827128E0-E0AD-4038-9361-F9CB543B3021}"/>
                </a:ext>
              </a:extLst>
            </p:cNvPr>
            <p:cNvSpPr txBox="1"/>
            <p:nvPr/>
          </p:nvSpPr>
          <p:spPr>
            <a:xfrm>
              <a:off x="5906388" y="2355343"/>
              <a:ext cx="1639433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מרחב למידה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א-סינכרוני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71549F27-A0FC-4337-84EA-2837098D16FB}"/>
                </a:ext>
              </a:extLst>
            </p:cNvPr>
            <p:cNvSpPr txBox="1"/>
            <p:nvPr/>
          </p:nvSpPr>
          <p:spPr>
            <a:xfrm>
              <a:off x="7564658" y="3801624"/>
              <a:ext cx="1616705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מפגש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 </a:t>
              </a: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הנחיה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סינכרוני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B12FC413-BC68-4A8C-B3FA-F7626ECCEF2E}"/>
                </a:ext>
              </a:extLst>
            </p:cNvPr>
            <p:cNvSpPr txBox="1"/>
            <p:nvPr/>
          </p:nvSpPr>
          <p:spPr>
            <a:xfrm>
              <a:off x="4614827" y="3780157"/>
              <a:ext cx="1008105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תמיכה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אישית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CE79193B-2484-4584-AE1A-C5D40F7B52B3}"/>
                </a:ext>
              </a:extLst>
            </p:cNvPr>
            <p:cNvSpPr txBox="1"/>
            <p:nvPr/>
          </p:nvSpPr>
          <p:spPr>
            <a:xfrm>
              <a:off x="6135405" y="5177454"/>
              <a:ext cx="1121743" cy="70311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הערכת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/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</a:b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Gisha" panose="020B0502040204020203" pitchFamily="34" charset="-79"/>
                  <a:ea typeface="League Spartan" charset="0"/>
                  <a:cs typeface="Gisha" panose="020B0502040204020203" pitchFamily="34" charset="-79"/>
                </a:rPr>
                <a:t>הלמידה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Gisha" panose="020B0502040204020203" pitchFamily="34" charset="-79"/>
                <a:ea typeface="League Spartan" charset="0"/>
                <a:cs typeface="Gisha" panose="020B0502040204020203" pitchFamily="34" charset="-79"/>
              </a:endParaRPr>
            </a:p>
          </p:txBody>
        </p:sp>
      </p:grpSp>
      <p:sp>
        <p:nvSpPr>
          <p:cNvPr id="21" name="הסבר: קו עם גבול וקו אנכי 20">
            <a:extLst>
              <a:ext uri="{FF2B5EF4-FFF2-40B4-BE49-F238E27FC236}">
                <a16:creationId xmlns:a16="http://schemas.microsoft.com/office/drawing/2014/main" id="{36BE0BD8-BB34-498A-A793-E4BD7B61683D}"/>
              </a:ext>
            </a:extLst>
          </p:cNvPr>
          <p:cNvSpPr/>
          <p:nvPr/>
        </p:nvSpPr>
        <p:spPr>
          <a:xfrm>
            <a:off x="6311900" y="1365380"/>
            <a:ext cx="2578100" cy="1447669"/>
          </a:xfrm>
          <a:prstGeom prst="accentBorderCallout1">
            <a:avLst>
              <a:gd name="adj1" fmla="val 18750"/>
              <a:gd name="adj2" fmla="val -8333"/>
              <a:gd name="adj3" fmla="val 57304"/>
              <a:gd name="adj4" fmla="val -26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דגם תרגולי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מדיניות הקלטות</a:t>
            </a:r>
          </a:p>
          <a:p>
            <a:pPr algn="ctr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תקן שעות ופריסת מפגשים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נוכחות במפגשים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היברידיות</a:t>
            </a:r>
            <a:endParaRPr lang="he-IL" sz="1600" b="1" dirty="0"/>
          </a:p>
        </p:txBody>
      </p:sp>
      <p:sp>
        <p:nvSpPr>
          <p:cNvPr id="25" name="הסבר: קו עם גבול וקו אנכי 24">
            <a:extLst>
              <a:ext uri="{FF2B5EF4-FFF2-40B4-BE49-F238E27FC236}">
                <a16:creationId xmlns:a16="http://schemas.microsoft.com/office/drawing/2014/main" id="{FC56309B-399F-4D1B-88F9-3C29228961BC}"/>
              </a:ext>
            </a:extLst>
          </p:cNvPr>
          <p:cNvSpPr/>
          <p:nvPr/>
        </p:nvSpPr>
        <p:spPr>
          <a:xfrm flipH="1">
            <a:off x="712685" y="1123109"/>
            <a:ext cx="1587100" cy="635395"/>
          </a:xfrm>
          <a:prstGeom prst="accentBorderCallout1">
            <a:avLst>
              <a:gd name="adj1" fmla="val 18750"/>
              <a:gd name="adj2" fmla="val -8333"/>
              <a:gd name="adj3" fmla="val 72525"/>
              <a:gd name="adj4" fmla="val -34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סטנדרטיזציה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הוראה-פיתוח</a:t>
            </a:r>
          </a:p>
        </p:txBody>
      </p:sp>
      <p:sp>
        <p:nvSpPr>
          <p:cNvPr id="26" name="הסבר: קו עם גבול וקו אנכי 25">
            <a:extLst>
              <a:ext uri="{FF2B5EF4-FFF2-40B4-BE49-F238E27FC236}">
                <a16:creationId xmlns:a16="http://schemas.microsoft.com/office/drawing/2014/main" id="{8BB2F288-B1A0-47F4-9681-03A00B40149C}"/>
              </a:ext>
            </a:extLst>
          </p:cNvPr>
          <p:cNvSpPr/>
          <p:nvPr/>
        </p:nvSpPr>
        <p:spPr>
          <a:xfrm flipH="1">
            <a:off x="200730" y="3682493"/>
            <a:ext cx="1587100" cy="635395"/>
          </a:xfrm>
          <a:prstGeom prst="accentBorderCallout1">
            <a:avLst>
              <a:gd name="adj1" fmla="val 18750"/>
              <a:gd name="adj2" fmla="val -8333"/>
              <a:gd name="adj3" fmla="val -45402"/>
              <a:gd name="adj4" fmla="val -2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אנליטיקות למידה</a:t>
            </a:r>
          </a:p>
        </p:txBody>
      </p:sp>
      <p:sp>
        <p:nvSpPr>
          <p:cNvPr id="28" name="הסבר: קו עם גבול וקו אנכי 27">
            <a:extLst>
              <a:ext uri="{FF2B5EF4-FFF2-40B4-BE49-F238E27FC236}">
                <a16:creationId xmlns:a16="http://schemas.microsoft.com/office/drawing/2014/main" id="{69924E59-94A0-46A6-ACFA-88F1811D9144}"/>
              </a:ext>
            </a:extLst>
          </p:cNvPr>
          <p:cNvSpPr/>
          <p:nvPr/>
        </p:nvSpPr>
        <p:spPr>
          <a:xfrm>
            <a:off x="5750486" y="3946676"/>
            <a:ext cx="2834714" cy="917424"/>
          </a:xfrm>
          <a:prstGeom prst="accentBorderCallout1">
            <a:avLst>
              <a:gd name="adj1" fmla="val 18750"/>
              <a:gd name="adj2" fmla="val -8333"/>
              <a:gd name="adj3" fmla="val -145"/>
              <a:gd name="adj4" fmla="val -3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מדיניות הערכה: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סוגי מטלות ובחינות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משקל יחסי של רכיבי הערכה</a:t>
            </a:r>
            <a:endParaRPr lang="he-IL" sz="1600" b="1" dirty="0"/>
          </a:p>
        </p:txBody>
      </p:sp>
      <p:sp>
        <p:nvSpPr>
          <p:cNvPr id="29" name="Google Shape;2592;p72">
            <a:extLst>
              <a:ext uri="{FF2B5EF4-FFF2-40B4-BE49-F238E27FC236}">
                <a16:creationId xmlns:a16="http://schemas.microsoft.com/office/drawing/2014/main" id="{BE432DA5-C1A9-45FC-BAAF-D013BDA3C2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7662" y="0"/>
            <a:ext cx="80872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"האבנים הגדולות" – </a:t>
            </a:r>
            <a:r>
              <a:rPr lang="he-IL" sz="3200" dirty="0">
                <a:latin typeface="Gisha" panose="020B0502040204020203" pitchFamily="34" charset="-79"/>
                <a:cs typeface="Gisha" panose="020B0502040204020203" pitchFamily="34" charset="-79"/>
              </a:rPr>
              <a:t>במפגשי החשיבה</a:t>
            </a:r>
            <a:endParaRPr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5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ato Slideshow by Slidesgo">
  <a:themeElements>
    <a:clrScheme name="Simple Light">
      <a:dk1>
        <a:srgbClr val="263238"/>
      </a:dk1>
      <a:lt1>
        <a:srgbClr val="FFFFFF"/>
      </a:lt1>
      <a:dk2>
        <a:srgbClr val="263238"/>
      </a:dk2>
      <a:lt2>
        <a:srgbClr val="EEEEEE"/>
      </a:lt2>
      <a:accent1>
        <a:srgbClr val="F5F5F5"/>
      </a:accent1>
      <a:accent2>
        <a:srgbClr val="407BFF"/>
      </a:accent2>
      <a:accent3>
        <a:srgbClr val="305DBF"/>
      </a:accent3>
      <a:accent4>
        <a:srgbClr val="455A64"/>
      </a:accent4>
      <a:accent5>
        <a:srgbClr val="E0E0E0"/>
      </a:accent5>
      <a:accent6>
        <a:srgbClr val="203E80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27CEEE6E-9A7D-4D7F-A2BE-4ECF081AE2DC}"/>
</file>

<file path=customXml/itemProps2.xml><?xml version="1.0" encoding="utf-8"?>
<ds:datastoreItem xmlns:ds="http://schemas.openxmlformats.org/officeDocument/2006/customXml" ds:itemID="{24602D06-0637-447F-B0FE-87CC9301F057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428</Words>
  <Application>Microsoft Office PowerPoint</Application>
  <PresentationFormat>‫הצגה על המסך (16:9)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Arial</vt:lpstr>
      <vt:lpstr>Gisha</vt:lpstr>
      <vt:lpstr>Helvetica Light</vt:lpstr>
      <vt:lpstr>Fredoka One</vt:lpstr>
      <vt:lpstr>League Spartan</vt:lpstr>
      <vt:lpstr>Lato Light</vt:lpstr>
      <vt:lpstr>Raleway</vt:lpstr>
      <vt:lpstr>Retato Slideshow by Slidesgo</vt:lpstr>
      <vt:lpstr>מדיבורים למעשים צעדים בדרך לעדכון מדיניות ההוראה ומקומן של ועדות ההוראה המחלקתיות בתהליך ההתחדשות הזה</vt:lpstr>
      <vt:lpstr>איך מובילים שינויי במודל ההוראה בארגון כל כך מורכב?</vt:lpstr>
      <vt:lpstr>ועדות ההוראה</vt:lpstr>
      <vt:lpstr>ועדת הוראה מחלקתית –מטרות ליבה</vt:lpstr>
      <vt:lpstr>נושאים בסמכות וועדת ההוראה המחלקתית</vt:lpstr>
      <vt:lpstr>הרכב הועדות</vt:lpstr>
      <vt:lpstr>ואיך כל זה קשור למפגשי החשיבה על מודל ההוראה?</vt:lpstr>
      <vt:lpstr>מדיבורים למעשים</vt:lpstr>
      <vt:lpstr>"האבנים הגדולות" – במפגשי החשיבה</vt:lpstr>
      <vt:lpstr>איך זה יעבוד?</vt:lpstr>
      <vt:lpstr>שלוש הערות לסיום</vt:lpstr>
      <vt:lpstr>תודה</vt:lpstr>
      <vt:lpstr>שאלות?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- מדיבורים למעשים אופיר מינץ</dc:title>
  <dc:creator>USER</dc:creator>
  <cp:keywords/>
  <dc:description/>
  <cp:lastModifiedBy>Michal Ben Shaul</cp:lastModifiedBy>
  <cp:revision>21</cp:revision>
  <dcterms:modified xsi:type="dcterms:W3CDTF">2022-02-08T14:51:48Z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